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7DA9C-D841-429F-A832-767C69CAE233}" v="156" dt="2023-04-12T15:43:20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90" d="100"/>
          <a:sy n="90" d="100"/>
        </p:scale>
        <p:origin x="-376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sen, Janet" userId="1aa1dd0c-cbb8-4eaa-8f4e-ac664f947d20" providerId="ADAL" clId="{5747DA9C-D841-429F-A832-767C69CAE233}"/>
    <pc:docChg chg="custSel addSld delSld modSld">
      <pc:chgData name="Jansen, Janet" userId="1aa1dd0c-cbb8-4eaa-8f4e-ac664f947d20" providerId="ADAL" clId="{5747DA9C-D841-429F-A832-767C69CAE233}" dt="2023-04-25T12:35:20.585" v="2250" actId="255"/>
      <pc:docMkLst>
        <pc:docMk/>
      </pc:docMkLst>
      <pc:sldChg chg="addSp modSp mod setBg">
        <pc:chgData name="Jansen, Janet" userId="1aa1dd0c-cbb8-4eaa-8f4e-ac664f947d20" providerId="ADAL" clId="{5747DA9C-D841-429F-A832-767C69CAE233}" dt="2023-04-12T15:39:28.152" v="92" actId="20577"/>
        <pc:sldMkLst>
          <pc:docMk/>
          <pc:sldMk cId="567616914" sldId="256"/>
        </pc:sldMkLst>
        <pc:spChg chg="mod">
          <ac:chgData name="Jansen, Janet" userId="1aa1dd0c-cbb8-4eaa-8f4e-ac664f947d20" providerId="ADAL" clId="{5747DA9C-D841-429F-A832-767C69CAE233}" dt="2023-04-12T15:39:01.009" v="70" actId="26606"/>
          <ac:spMkLst>
            <pc:docMk/>
            <pc:sldMk cId="567616914" sldId="256"/>
            <ac:spMk id="2" creationId="{BEC79B88-F258-8F9F-D354-B0217080CBAE}"/>
          </ac:spMkLst>
        </pc:spChg>
        <pc:spChg chg="mod">
          <ac:chgData name="Jansen, Janet" userId="1aa1dd0c-cbb8-4eaa-8f4e-ac664f947d20" providerId="ADAL" clId="{5747DA9C-D841-429F-A832-767C69CAE233}" dt="2023-04-12T15:39:28.152" v="92" actId="20577"/>
          <ac:spMkLst>
            <pc:docMk/>
            <pc:sldMk cId="567616914" sldId="256"/>
            <ac:spMk id="3" creationId="{670DF471-6297-FE50-0314-5908C06029E3}"/>
          </ac:spMkLst>
        </pc:spChg>
        <pc:spChg chg="add">
          <ac:chgData name="Jansen, Janet" userId="1aa1dd0c-cbb8-4eaa-8f4e-ac664f947d20" providerId="ADAL" clId="{5747DA9C-D841-429F-A832-767C69CAE233}" dt="2023-04-12T15:39:01.009" v="70" actId="26606"/>
          <ac:spMkLst>
            <pc:docMk/>
            <pc:sldMk cId="567616914" sldId="256"/>
            <ac:spMk id="8" creationId="{787F4F1C-8D3D-4EC1-B72D-A0470A5A08B8}"/>
          </ac:spMkLst>
        </pc:spChg>
        <pc:grpChg chg="add">
          <ac:chgData name="Jansen, Janet" userId="1aa1dd0c-cbb8-4eaa-8f4e-ac664f947d20" providerId="ADAL" clId="{5747DA9C-D841-429F-A832-767C69CAE233}" dt="2023-04-12T15:39:01.009" v="70" actId="26606"/>
          <ac:grpSpMkLst>
            <pc:docMk/>
            <pc:sldMk cId="567616914" sldId="256"/>
            <ac:grpSpMk id="10" creationId="{D1E3DD61-64DB-46AD-B249-E273CD86B051}"/>
          </ac:grpSpMkLst>
        </pc:grpChg>
      </pc:sldChg>
      <pc:sldChg chg="addSp delSp modSp del mod">
        <pc:chgData name="Jansen, Janet" userId="1aa1dd0c-cbb8-4eaa-8f4e-ac664f947d20" providerId="ADAL" clId="{5747DA9C-D841-429F-A832-767C69CAE233}" dt="2023-04-12T15:44:43.804" v="225" actId="2696"/>
        <pc:sldMkLst>
          <pc:docMk/>
          <pc:sldMk cId="4031148232" sldId="257"/>
        </pc:sldMkLst>
        <pc:spChg chg="del">
          <ac:chgData name="Jansen, Janet" userId="1aa1dd0c-cbb8-4eaa-8f4e-ac664f947d20" providerId="ADAL" clId="{5747DA9C-D841-429F-A832-767C69CAE233}" dt="2023-04-12T15:33:39.868" v="0" actId="1032"/>
          <ac:spMkLst>
            <pc:docMk/>
            <pc:sldMk cId="4031148232" sldId="257"/>
            <ac:spMk id="3" creationId="{317E8F3A-1C6B-71C2-947E-9FC987E01365}"/>
          </ac:spMkLst>
        </pc:spChg>
        <pc:graphicFrameChg chg="add mod modGraphic">
          <ac:chgData name="Jansen, Janet" userId="1aa1dd0c-cbb8-4eaa-8f4e-ac664f947d20" providerId="ADAL" clId="{5747DA9C-D841-429F-A832-767C69CAE233}" dt="2023-04-12T15:40:57.756" v="116" actId="20577"/>
          <ac:graphicFrameMkLst>
            <pc:docMk/>
            <pc:sldMk cId="4031148232" sldId="257"/>
            <ac:graphicFrameMk id="4" creationId="{87FD9387-39BF-220B-7718-DFE8914C2C94}"/>
          </ac:graphicFrameMkLst>
        </pc:graphicFrameChg>
      </pc:sldChg>
      <pc:sldChg chg="addSp delSp modSp new mod setBg setClrOvrMap">
        <pc:chgData name="Jansen, Janet" userId="1aa1dd0c-cbb8-4eaa-8f4e-ac664f947d20" providerId="ADAL" clId="{5747DA9C-D841-429F-A832-767C69CAE233}" dt="2023-04-12T15:44:39.902" v="224" actId="27614"/>
        <pc:sldMkLst>
          <pc:docMk/>
          <pc:sldMk cId="2020511015" sldId="258"/>
        </pc:sldMkLst>
        <pc:spChg chg="mod">
          <ac:chgData name="Jansen, Janet" userId="1aa1dd0c-cbb8-4eaa-8f4e-ac664f947d20" providerId="ADAL" clId="{5747DA9C-D841-429F-A832-767C69CAE233}" dt="2023-04-12T15:44:36.294" v="223" actId="26606"/>
          <ac:spMkLst>
            <pc:docMk/>
            <pc:sldMk cId="2020511015" sldId="258"/>
            <ac:spMk id="2" creationId="{15F3367D-E9EF-F42F-2E82-F53DE14FAD81}"/>
          </ac:spMkLst>
        </pc:spChg>
        <pc:spChg chg="del">
          <ac:chgData name="Jansen, Janet" userId="1aa1dd0c-cbb8-4eaa-8f4e-ac664f947d20" providerId="ADAL" clId="{5747DA9C-D841-429F-A832-767C69CAE233}" dt="2023-04-12T15:42:37.289" v="118" actId="1032"/>
          <ac:spMkLst>
            <pc:docMk/>
            <pc:sldMk cId="2020511015" sldId="258"/>
            <ac:spMk id="3" creationId="{21FCF2F2-B36C-791F-5211-7788DC65A8B1}"/>
          </ac:spMkLst>
        </pc:spChg>
        <pc:spChg chg="add">
          <ac:chgData name="Jansen, Janet" userId="1aa1dd0c-cbb8-4eaa-8f4e-ac664f947d20" providerId="ADAL" clId="{5747DA9C-D841-429F-A832-767C69CAE233}" dt="2023-04-12T15:44:36.294" v="223" actId="26606"/>
          <ac:spMkLst>
            <pc:docMk/>
            <pc:sldMk cId="2020511015" sldId="258"/>
            <ac:spMk id="12" creationId="{9228552E-C8B1-4A80-8448-0787CE0FC704}"/>
          </ac:spMkLst>
        </pc:spChg>
        <pc:graphicFrameChg chg="add mod modGraphic">
          <ac:chgData name="Jansen, Janet" userId="1aa1dd0c-cbb8-4eaa-8f4e-ac664f947d20" providerId="ADAL" clId="{5747DA9C-D841-429F-A832-767C69CAE233}" dt="2023-04-12T15:44:36.294" v="223" actId="26606"/>
          <ac:graphicFrameMkLst>
            <pc:docMk/>
            <pc:sldMk cId="2020511015" sldId="258"/>
            <ac:graphicFrameMk id="6" creationId="{E58A617C-C48F-D360-7897-7BB4F926C7D5}"/>
          </ac:graphicFrameMkLst>
        </pc:graphicFrameChg>
        <pc:picChg chg="add mod">
          <ac:chgData name="Jansen, Janet" userId="1aa1dd0c-cbb8-4eaa-8f4e-ac664f947d20" providerId="ADAL" clId="{5747DA9C-D841-429F-A832-767C69CAE233}" dt="2023-04-12T15:44:39.902" v="224" actId="27614"/>
          <ac:picMkLst>
            <pc:docMk/>
            <pc:sldMk cId="2020511015" sldId="258"/>
            <ac:picMk id="8" creationId="{45457D01-EC0F-BB2E-B4B1-695B319EE1E1}"/>
          </ac:picMkLst>
        </pc:picChg>
      </pc:sldChg>
      <pc:sldChg chg="addSp modSp new mod setBg">
        <pc:chgData name="Jansen, Janet" userId="1aa1dd0c-cbb8-4eaa-8f4e-ac664f947d20" providerId="ADAL" clId="{5747DA9C-D841-429F-A832-767C69CAE233}" dt="2023-04-25T12:35:20.585" v="2250" actId="255"/>
        <pc:sldMkLst>
          <pc:docMk/>
          <pc:sldMk cId="1219044713" sldId="259"/>
        </pc:sldMkLst>
        <pc:spChg chg="mo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2" creationId="{2936AA51-4C06-DC7F-40BA-7577DE98720B}"/>
          </ac:spMkLst>
        </pc:spChg>
        <pc:spChg chg="mod">
          <ac:chgData name="Jansen, Janet" userId="1aa1dd0c-cbb8-4eaa-8f4e-ac664f947d20" providerId="ADAL" clId="{5747DA9C-D841-429F-A832-767C69CAE233}" dt="2023-04-25T12:35:20.585" v="2250" actId="255"/>
          <ac:spMkLst>
            <pc:docMk/>
            <pc:sldMk cId="1219044713" sldId="259"/>
            <ac:spMk id="3" creationId="{31C12CD5-20C0-762C-BE83-133620691608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8" creationId="{5A0118C5-4F8D-4CF4-BADD-53FEACC6C42A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10" creationId="{4E0A5C5C-2A95-428E-9F6A-0D29EBD57C9F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12" creationId="{1056F38F-7C4E-461D-8709-7D0024AE1F79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14" creationId="{C7278469-3C3C-49CE-AEEE-E176A4900B78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20" creationId="{4C6598AB-1C17-4D54-951C-A082D94ACB7A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22" creationId="{C83B66D7-137D-4AC1-B172-53D60F08BEB5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24" creationId="{F6B92503-6984-4D15-8B98-8718709B785D}"/>
          </ac:spMkLst>
        </pc:spChg>
        <pc:spChg chg="add">
          <ac:chgData name="Jansen, Janet" userId="1aa1dd0c-cbb8-4eaa-8f4e-ac664f947d20" providerId="ADAL" clId="{5747DA9C-D841-429F-A832-767C69CAE233}" dt="2023-04-12T15:52:36.898" v="473" actId="26606"/>
          <ac:spMkLst>
            <pc:docMk/>
            <pc:sldMk cId="1219044713" sldId="259"/>
            <ac:spMk id="26" creationId="{08DDF938-524E-4C18-A47D-C00627832366}"/>
          </ac:spMkLst>
        </pc:spChg>
        <pc:grpChg chg="add">
          <ac:chgData name="Jansen, Janet" userId="1aa1dd0c-cbb8-4eaa-8f4e-ac664f947d20" providerId="ADAL" clId="{5747DA9C-D841-429F-A832-767C69CAE233}" dt="2023-04-12T15:52:36.898" v="473" actId="26606"/>
          <ac:grpSpMkLst>
            <pc:docMk/>
            <pc:sldMk cId="1219044713" sldId="259"/>
            <ac:grpSpMk id="16" creationId="{93DC754C-7E09-422D-A8BB-AF632E90DFA2}"/>
          </ac:grpSpMkLst>
        </pc:grpChg>
        <pc:grpChg chg="add">
          <ac:chgData name="Jansen, Janet" userId="1aa1dd0c-cbb8-4eaa-8f4e-ac664f947d20" providerId="ADAL" clId="{5747DA9C-D841-429F-A832-767C69CAE233}" dt="2023-04-12T15:52:36.898" v="473" actId="26606"/>
          <ac:grpSpMkLst>
            <pc:docMk/>
            <pc:sldMk cId="1219044713" sldId="259"/>
            <ac:grpSpMk id="28" creationId="{3773FAF5-C452-4455-9411-D6AF5EBD4CA9}"/>
          </ac:grpSpMkLst>
        </pc:grpChg>
      </pc:sldChg>
      <pc:sldChg chg="addSp modSp new mod setBg">
        <pc:chgData name="Jansen, Janet" userId="1aa1dd0c-cbb8-4eaa-8f4e-ac664f947d20" providerId="ADAL" clId="{5747DA9C-D841-429F-A832-767C69CAE233}" dt="2023-04-13T08:09:28.406" v="2093" actId="20577"/>
        <pc:sldMkLst>
          <pc:docMk/>
          <pc:sldMk cId="3157188182" sldId="260"/>
        </pc:sldMkLst>
        <pc:spChg chg="mod">
          <ac:chgData name="Jansen, Janet" userId="1aa1dd0c-cbb8-4eaa-8f4e-ac664f947d20" providerId="ADAL" clId="{5747DA9C-D841-429F-A832-767C69CAE233}" dt="2023-04-13T08:08:21.572" v="2092" actId="113"/>
          <ac:spMkLst>
            <pc:docMk/>
            <pc:sldMk cId="3157188182" sldId="260"/>
            <ac:spMk id="2" creationId="{95A38858-A184-9DD1-BC29-A60ECE851785}"/>
          </ac:spMkLst>
        </pc:spChg>
        <pc:spChg chg="mod">
          <ac:chgData name="Jansen, Janet" userId="1aa1dd0c-cbb8-4eaa-8f4e-ac664f947d20" providerId="ADAL" clId="{5747DA9C-D841-429F-A832-767C69CAE233}" dt="2023-04-13T08:09:28.406" v="2093" actId="20577"/>
          <ac:spMkLst>
            <pc:docMk/>
            <pc:sldMk cId="3157188182" sldId="260"/>
            <ac:spMk id="3" creationId="{A7A97107-AE5F-9FE2-4919-81CC8FEAE81B}"/>
          </ac:spMkLst>
        </pc:spChg>
        <pc:spChg chg="add">
          <ac:chgData name="Jansen, Janet" userId="1aa1dd0c-cbb8-4eaa-8f4e-ac664f947d20" providerId="ADAL" clId="{5747DA9C-D841-429F-A832-767C69CAE233}" dt="2023-04-12T16:04:44.178" v="797" actId="26606"/>
          <ac:spMkLst>
            <pc:docMk/>
            <pc:sldMk cId="3157188182" sldId="260"/>
            <ac:spMk id="8" creationId="{E8A8EAB8-D2FF-444D-B34B-7D32F106AD0E}"/>
          </ac:spMkLst>
        </pc:spChg>
        <pc:cxnChg chg="add">
          <ac:chgData name="Jansen, Janet" userId="1aa1dd0c-cbb8-4eaa-8f4e-ac664f947d20" providerId="ADAL" clId="{5747DA9C-D841-429F-A832-767C69CAE233}" dt="2023-04-12T16:04:44.178" v="797" actId="26606"/>
          <ac:cxnSpMkLst>
            <pc:docMk/>
            <pc:sldMk cId="3157188182" sldId="260"/>
            <ac:cxnSpMk id="10" creationId="{067633D1-6EE6-4118-B9F0-B363477BEE7A}"/>
          </ac:cxnSpMkLst>
        </pc:cxnChg>
        <pc:cxnChg chg="add">
          <ac:chgData name="Jansen, Janet" userId="1aa1dd0c-cbb8-4eaa-8f4e-ac664f947d20" providerId="ADAL" clId="{5747DA9C-D841-429F-A832-767C69CAE233}" dt="2023-04-12T16:04:44.178" v="797" actId="26606"/>
          <ac:cxnSpMkLst>
            <pc:docMk/>
            <pc:sldMk cId="3157188182" sldId="260"/>
            <ac:cxnSpMk id="12" creationId="{4AD7FFC6-42A9-49CB-B5E9-B3F6B038331B}"/>
          </ac:cxnSpMkLst>
        </pc:cxnChg>
      </pc:sldChg>
      <pc:sldChg chg="addSp modSp new mod setBg">
        <pc:chgData name="Jansen, Janet" userId="1aa1dd0c-cbb8-4eaa-8f4e-ac664f947d20" providerId="ADAL" clId="{5747DA9C-D841-429F-A832-767C69CAE233}" dt="2023-04-13T07:53:52.759" v="1523" actId="20577"/>
        <pc:sldMkLst>
          <pc:docMk/>
          <pc:sldMk cId="2651025450" sldId="261"/>
        </pc:sldMkLst>
        <pc:spChg chg="mod">
          <ac:chgData name="Jansen, Janet" userId="1aa1dd0c-cbb8-4eaa-8f4e-ac664f947d20" providerId="ADAL" clId="{5747DA9C-D841-429F-A832-767C69CAE233}" dt="2023-04-12T16:13:05.099" v="1117" actId="26606"/>
          <ac:spMkLst>
            <pc:docMk/>
            <pc:sldMk cId="2651025450" sldId="261"/>
            <ac:spMk id="2" creationId="{0590844C-F774-0256-BBA8-536CC3D43948}"/>
          </ac:spMkLst>
        </pc:spChg>
        <pc:spChg chg="mod">
          <ac:chgData name="Jansen, Janet" userId="1aa1dd0c-cbb8-4eaa-8f4e-ac664f947d20" providerId="ADAL" clId="{5747DA9C-D841-429F-A832-767C69CAE233}" dt="2023-04-13T07:53:52.759" v="1523" actId="20577"/>
          <ac:spMkLst>
            <pc:docMk/>
            <pc:sldMk cId="2651025450" sldId="261"/>
            <ac:spMk id="3" creationId="{90360901-82A1-057A-F74F-AE0E9CEF43C2}"/>
          </ac:spMkLst>
        </pc:spChg>
        <pc:spChg chg="add">
          <ac:chgData name="Jansen, Janet" userId="1aa1dd0c-cbb8-4eaa-8f4e-ac664f947d20" providerId="ADAL" clId="{5747DA9C-D841-429F-A832-767C69CAE233}" dt="2023-04-12T16:13:05.099" v="1117" actId="26606"/>
          <ac:spMkLst>
            <pc:docMk/>
            <pc:sldMk cId="2651025450" sldId="261"/>
            <ac:spMk id="9" creationId="{E8A8EAB8-D2FF-444D-B34B-7D32F106AD0E}"/>
          </ac:spMkLst>
        </pc:spChg>
        <pc:picChg chg="add">
          <ac:chgData name="Jansen, Janet" userId="1aa1dd0c-cbb8-4eaa-8f4e-ac664f947d20" providerId="ADAL" clId="{5747DA9C-D841-429F-A832-767C69CAE233}" dt="2023-04-12T16:13:05.099" v="1117" actId="26606"/>
          <ac:picMkLst>
            <pc:docMk/>
            <pc:sldMk cId="2651025450" sldId="261"/>
            <ac:picMk id="5" creationId="{B7A7F091-3BCD-9CC4-0DAB-5C5371902F5D}"/>
          </ac:picMkLst>
        </pc:picChg>
        <pc:cxnChg chg="add">
          <ac:chgData name="Jansen, Janet" userId="1aa1dd0c-cbb8-4eaa-8f4e-ac664f947d20" providerId="ADAL" clId="{5747DA9C-D841-429F-A832-767C69CAE233}" dt="2023-04-12T16:13:05.099" v="1117" actId="26606"/>
          <ac:cxnSpMkLst>
            <pc:docMk/>
            <pc:sldMk cId="2651025450" sldId="261"/>
            <ac:cxnSpMk id="11" creationId="{EEA38897-7BA3-4408-8083-3235339C4A60}"/>
          </ac:cxnSpMkLst>
        </pc:cxnChg>
        <pc:cxnChg chg="add">
          <ac:chgData name="Jansen, Janet" userId="1aa1dd0c-cbb8-4eaa-8f4e-ac664f947d20" providerId="ADAL" clId="{5747DA9C-D841-429F-A832-767C69CAE233}" dt="2023-04-12T16:13:05.099" v="1117" actId="26606"/>
          <ac:cxnSpMkLst>
            <pc:docMk/>
            <pc:sldMk cId="2651025450" sldId="261"/>
            <ac:cxnSpMk id="13" creationId="{F11AD06B-AB20-4097-8606-5DA00DBACE88}"/>
          </ac:cxnSpMkLst>
        </pc:cxnChg>
      </pc:sldChg>
      <pc:sldChg chg="addSp delSp modSp new mod setBg setClrOvrMap">
        <pc:chgData name="Jansen, Janet" userId="1aa1dd0c-cbb8-4eaa-8f4e-ac664f947d20" providerId="ADAL" clId="{5747DA9C-D841-429F-A832-767C69CAE233}" dt="2023-04-25T12:34:34.946" v="2249" actId="20577"/>
        <pc:sldMkLst>
          <pc:docMk/>
          <pc:sldMk cId="1727893152" sldId="262"/>
        </pc:sldMkLst>
        <pc:spChg chg="mod">
          <ac:chgData name="Jansen, Janet" userId="1aa1dd0c-cbb8-4eaa-8f4e-ac664f947d20" providerId="ADAL" clId="{5747DA9C-D841-429F-A832-767C69CAE233}" dt="2023-04-25T11:38:32.846" v="2243" actId="20577"/>
          <ac:spMkLst>
            <pc:docMk/>
            <pc:sldMk cId="1727893152" sldId="262"/>
            <ac:spMk id="2" creationId="{6834F5ED-327D-A98C-A45E-11FABFA08A4D}"/>
          </ac:spMkLst>
        </pc:spChg>
        <pc:spChg chg="mod">
          <ac:chgData name="Jansen, Janet" userId="1aa1dd0c-cbb8-4eaa-8f4e-ac664f947d20" providerId="ADAL" clId="{5747DA9C-D841-429F-A832-767C69CAE233}" dt="2023-04-25T12:34:34.946" v="2249" actId="20577"/>
          <ac:spMkLst>
            <pc:docMk/>
            <pc:sldMk cId="1727893152" sldId="262"/>
            <ac:spMk id="3" creationId="{9652A2F5-1387-E71E-D2FE-BFF0A5D312FE}"/>
          </ac:spMkLst>
        </pc:spChg>
        <pc:spChg chg="add del">
          <ac:chgData name="Jansen, Janet" userId="1aa1dd0c-cbb8-4eaa-8f4e-ac664f947d20" providerId="ADAL" clId="{5747DA9C-D841-429F-A832-767C69CAE233}" dt="2023-04-12T16:24:22.673" v="1498" actId="26606"/>
          <ac:spMkLst>
            <pc:docMk/>
            <pc:sldMk cId="1727893152" sldId="262"/>
            <ac:spMk id="9" creationId="{E8A8EAB8-D2FF-444D-B34B-7D32F106AD0E}"/>
          </ac:spMkLst>
        </pc:spChg>
        <pc:spChg chg="add">
          <ac:chgData name="Jansen, Janet" userId="1aa1dd0c-cbb8-4eaa-8f4e-ac664f947d20" providerId="ADAL" clId="{5747DA9C-D841-429F-A832-767C69CAE233}" dt="2023-04-12T16:24:22.673" v="1498" actId="26606"/>
          <ac:spMkLst>
            <pc:docMk/>
            <pc:sldMk cId="1727893152" sldId="262"/>
            <ac:spMk id="18" creationId="{7C432AFE-B3D2-4BFF-BF8F-96C27AFF1AC7}"/>
          </ac:spMkLst>
        </pc:spChg>
        <pc:spChg chg="add">
          <ac:chgData name="Jansen, Janet" userId="1aa1dd0c-cbb8-4eaa-8f4e-ac664f947d20" providerId="ADAL" clId="{5747DA9C-D841-429F-A832-767C69CAE233}" dt="2023-04-12T16:24:22.673" v="1498" actId="26606"/>
          <ac:spMkLst>
            <pc:docMk/>
            <pc:sldMk cId="1727893152" sldId="262"/>
            <ac:spMk id="20" creationId="{AF2F604E-43BE-4DC3-B983-E071523364F8}"/>
          </ac:spMkLst>
        </pc:spChg>
        <pc:spChg chg="add">
          <ac:chgData name="Jansen, Janet" userId="1aa1dd0c-cbb8-4eaa-8f4e-ac664f947d20" providerId="ADAL" clId="{5747DA9C-D841-429F-A832-767C69CAE233}" dt="2023-04-12T16:24:22.673" v="1498" actId="26606"/>
          <ac:spMkLst>
            <pc:docMk/>
            <pc:sldMk cId="1727893152" sldId="262"/>
            <ac:spMk id="22" creationId="{08C9B587-E65E-4B52-B37C-ABEBB6E87928}"/>
          </ac:spMkLst>
        </pc:spChg>
        <pc:picChg chg="add mod ord">
          <ac:chgData name="Jansen, Janet" userId="1aa1dd0c-cbb8-4eaa-8f4e-ac664f947d20" providerId="ADAL" clId="{5747DA9C-D841-429F-A832-767C69CAE233}" dt="2023-04-12T16:24:22.673" v="1498" actId="26606"/>
          <ac:picMkLst>
            <pc:docMk/>
            <pc:sldMk cId="1727893152" sldId="262"/>
            <ac:picMk id="5" creationId="{36C4201C-2B54-039A-2195-65ADBCBA86D4}"/>
          </ac:picMkLst>
        </pc:picChg>
        <pc:cxnChg chg="add del">
          <ac:chgData name="Jansen, Janet" userId="1aa1dd0c-cbb8-4eaa-8f4e-ac664f947d20" providerId="ADAL" clId="{5747DA9C-D841-429F-A832-767C69CAE233}" dt="2023-04-12T16:24:22.673" v="1498" actId="26606"/>
          <ac:cxnSpMkLst>
            <pc:docMk/>
            <pc:sldMk cId="1727893152" sldId="262"/>
            <ac:cxnSpMk id="11" creationId="{EEA38897-7BA3-4408-8083-3235339C4A60}"/>
          </ac:cxnSpMkLst>
        </pc:cxnChg>
        <pc:cxnChg chg="add del">
          <ac:chgData name="Jansen, Janet" userId="1aa1dd0c-cbb8-4eaa-8f4e-ac664f947d20" providerId="ADAL" clId="{5747DA9C-D841-429F-A832-767C69CAE233}" dt="2023-04-12T16:24:22.673" v="1498" actId="26606"/>
          <ac:cxnSpMkLst>
            <pc:docMk/>
            <pc:sldMk cId="1727893152" sldId="262"/>
            <ac:cxnSpMk id="13" creationId="{F11AD06B-AB20-4097-8606-5DA00DBACE88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720F70-8F91-4B6D-BE7F-474E649CD8A9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62942047-F0E0-4D4B-A75A-EFC677F8C003}">
      <dgm:prSet phldrT="[Tekst]"/>
      <dgm:spPr/>
      <dgm:t>
        <a:bodyPr/>
        <a:lstStyle/>
        <a:p>
          <a:r>
            <a:rPr lang="nl-NL" dirty="0" err="1"/>
            <a:t>Creating</a:t>
          </a:r>
          <a:r>
            <a:rPr lang="nl-NL" dirty="0"/>
            <a:t> community</a:t>
          </a:r>
        </a:p>
      </dgm:t>
    </dgm:pt>
    <dgm:pt modelId="{FEB4D363-0229-4707-B5F2-A34D8101B997}" type="parTrans" cxnId="{4B6E9976-6C27-4690-89CF-EAF1F0AD56E7}">
      <dgm:prSet/>
      <dgm:spPr/>
      <dgm:t>
        <a:bodyPr/>
        <a:lstStyle/>
        <a:p>
          <a:endParaRPr lang="nl-NL"/>
        </a:p>
      </dgm:t>
    </dgm:pt>
    <dgm:pt modelId="{A7B4BA05-EFBB-4181-804E-4D74007E90B3}" type="sibTrans" cxnId="{4B6E9976-6C27-4690-89CF-EAF1F0AD56E7}">
      <dgm:prSet/>
      <dgm:spPr/>
      <dgm:t>
        <a:bodyPr/>
        <a:lstStyle/>
        <a:p>
          <a:endParaRPr lang="nl-NL"/>
        </a:p>
      </dgm:t>
    </dgm:pt>
    <dgm:pt modelId="{DABF03DC-C280-42CF-9505-5C3F0B5AD146}">
      <dgm:prSet phldrT="[Tekst]"/>
      <dgm:spPr/>
      <dgm:t>
        <a:bodyPr/>
        <a:lstStyle/>
        <a:p>
          <a:r>
            <a:rPr lang="nl-NL" dirty="0" err="1"/>
            <a:t>Bounded</a:t>
          </a:r>
          <a:r>
            <a:rPr lang="nl-NL" dirty="0"/>
            <a:t> </a:t>
          </a:r>
          <a:r>
            <a:rPr lang="nl-NL" dirty="0" err="1"/>
            <a:t>freedom</a:t>
          </a:r>
          <a:endParaRPr lang="nl-NL" dirty="0"/>
        </a:p>
      </dgm:t>
    </dgm:pt>
    <dgm:pt modelId="{C9D4A2EC-D57E-4365-B54B-07A88745B695}" type="parTrans" cxnId="{786B3B1B-6AC9-444B-B34D-BB3D393D8871}">
      <dgm:prSet/>
      <dgm:spPr/>
      <dgm:t>
        <a:bodyPr/>
        <a:lstStyle/>
        <a:p>
          <a:endParaRPr lang="nl-NL"/>
        </a:p>
      </dgm:t>
    </dgm:pt>
    <dgm:pt modelId="{7C26300B-7729-4F3D-84B8-4FB7D2408B9B}" type="sibTrans" cxnId="{786B3B1B-6AC9-444B-B34D-BB3D393D8871}">
      <dgm:prSet/>
      <dgm:spPr/>
      <dgm:t>
        <a:bodyPr/>
        <a:lstStyle/>
        <a:p>
          <a:endParaRPr lang="nl-NL"/>
        </a:p>
      </dgm:t>
    </dgm:pt>
    <dgm:pt modelId="{A3BE5C4E-743C-4522-8928-368532465363}">
      <dgm:prSet phldrT="[Tekst]"/>
      <dgm:spPr/>
      <dgm:t>
        <a:bodyPr/>
        <a:lstStyle/>
        <a:p>
          <a:r>
            <a:rPr lang="nl-NL" dirty="0" err="1"/>
            <a:t>Enhancing</a:t>
          </a:r>
          <a:r>
            <a:rPr lang="nl-NL" dirty="0"/>
            <a:t> </a:t>
          </a:r>
          <a:r>
            <a:rPr lang="nl-NL" dirty="0" err="1"/>
            <a:t>academic</a:t>
          </a:r>
          <a:r>
            <a:rPr lang="nl-NL" dirty="0"/>
            <a:t> </a:t>
          </a:r>
          <a:r>
            <a:rPr lang="nl-NL" dirty="0" err="1"/>
            <a:t>competences</a:t>
          </a:r>
          <a:endParaRPr lang="nl-NL" dirty="0"/>
        </a:p>
      </dgm:t>
    </dgm:pt>
    <dgm:pt modelId="{40CC4539-D2D8-4CD1-AE0D-120F6D32E44E}" type="parTrans" cxnId="{5AC8E95F-6E68-4A65-B600-A2D0A79C5170}">
      <dgm:prSet/>
      <dgm:spPr/>
      <dgm:t>
        <a:bodyPr/>
        <a:lstStyle/>
        <a:p>
          <a:endParaRPr lang="nl-NL"/>
        </a:p>
      </dgm:t>
    </dgm:pt>
    <dgm:pt modelId="{30742A45-729E-4FCD-AE5F-34140EE1B54A}" type="sibTrans" cxnId="{5AC8E95F-6E68-4A65-B600-A2D0A79C5170}">
      <dgm:prSet/>
      <dgm:spPr/>
      <dgm:t>
        <a:bodyPr/>
        <a:lstStyle/>
        <a:p>
          <a:endParaRPr lang="nl-NL"/>
        </a:p>
      </dgm:t>
    </dgm:pt>
    <dgm:pt modelId="{C8E6A136-972F-4A2E-A802-BA08C78595C9}" type="pres">
      <dgm:prSet presAssocID="{9C720F70-8F91-4B6D-BE7F-474E649CD8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67D143C-7F03-4F39-872C-D811CBC95361}" type="pres">
      <dgm:prSet presAssocID="{62942047-F0E0-4D4B-A75A-EFC677F8C003}" presName="hierRoot1" presStyleCnt="0">
        <dgm:presLayoutVars>
          <dgm:hierBranch val="init"/>
        </dgm:presLayoutVars>
      </dgm:prSet>
      <dgm:spPr/>
    </dgm:pt>
    <dgm:pt modelId="{5178E031-8DF4-4986-9A1E-755AECF7C05E}" type="pres">
      <dgm:prSet presAssocID="{62942047-F0E0-4D4B-A75A-EFC677F8C003}" presName="rootComposite1" presStyleCnt="0"/>
      <dgm:spPr/>
    </dgm:pt>
    <dgm:pt modelId="{DC9620AF-6C21-4504-B6E5-3BD2C740BDB5}" type="pres">
      <dgm:prSet presAssocID="{62942047-F0E0-4D4B-A75A-EFC677F8C003}" presName="rootText1" presStyleLbl="node0" presStyleIdx="0" presStyleCnt="3">
        <dgm:presLayoutVars>
          <dgm:chPref val="3"/>
        </dgm:presLayoutVars>
      </dgm:prSet>
      <dgm:spPr/>
    </dgm:pt>
    <dgm:pt modelId="{0C543ABA-4B9A-47CC-AD83-3EDDFECE15D9}" type="pres">
      <dgm:prSet presAssocID="{62942047-F0E0-4D4B-A75A-EFC677F8C003}" presName="rootConnector1" presStyleLbl="node1" presStyleIdx="0" presStyleCnt="0"/>
      <dgm:spPr/>
    </dgm:pt>
    <dgm:pt modelId="{694F465D-84DE-4F98-9AE0-08C622A4375C}" type="pres">
      <dgm:prSet presAssocID="{62942047-F0E0-4D4B-A75A-EFC677F8C003}" presName="hierChild2" presStyleCnt="0"/>
      <dgm:spPr/>
    </dgm:pt>
    <dgm:pt modelId="{B7BE12C9-3514-4E51-9B5C-36348D8B630A}" type="pres">
      <dgm:prSet presAssocID="{62942047-F0E0-4D4B-A75A-EFC677F8C003}" presName="hierChild3" presStyleCnt="0"/>
      <dgm:spPr/>
    </dgm:pt>
    <dgm:pt modelId="{9128AF1F-40CC-45BA-9C31-6AD1513F4108}" type="pres">
      <dgm:prSet presAssocID="{DABF03DC-C280-42CF-9505-5C3F0B5AD146}" presName="hierRoot1" presStyleCnt="0">
        <dgm:presLayoutVars>
          <dgm:hierBranch val="init"/>
        </dgm:presLayoutVars>
      </dgm:prSet>
      <dgm:spPr/>
    </dgm:pt>
    <dgm:pt modelId="{25D0EE2B-CD6E-4AE8-9383-09079AC7F7D0}" type="pres">
      <dgm:prSet presAssocID="{DABF03DC-C280-42CF-9505-5C3F0B5AD146}" presName="rootComposite1" presStyleCnt="0"/>
      <dgm:spPr/>
    </dgm:pt>
    <dgm:pt modelId="{D30E545C-2481-4042-9D7D-931E063A7F9C}" type="pres">
      <dgm:prSet presAssocID="{DABF03DC-C280-42CF-9505-5C3F0B5AD146}" presName="rootText1" presStyleLbl="node0" presStyleIdx="1" presStyleCnt="3">
        <dgm:presLayoutVars>
          <dgm:chPref val="3"/>
        </dgm:presLayoutVars>
      </dgm:prSet>
      <dgm:spPr/>
    </dgm:pt>
    <dgm:pt modelId="{D4B59CC5-1715-4962-82BA-A9F6885BAA3B}" type="pres">
      <dgm:prSet presAssocID="{DABF03DC-C280-42CF-9505-5C3F0B5AD146}" presName="rootConnector1" presStyleLbl="node1" presStyleIdx="0" presStyleCnt="0"/>
      <dgm:spPr/>
    </dgm:pt>
    <dgm:pt modelId="{49D94CB1-9C2B-47D7-944F-668607111F7B}" type="pres">
      <dgm:prSet presAssocID="{DABF03DC-C280-42CF-9505-5C3F0B5AD146}" presName="hierChild2" presStyleCnt="0"/>
      <dgm:spPr/>
    </dgm:pt>
    <dgm:pt modelId="{F3C4D658-C96D-4419-9F1F-25424E7DADFC}" type="pres">
      <dgm:prSet presAssocID="{DABF03DC-C280-42CF-9505-5C3F0B5AD146}" presName="hierChild3" presStyleCnt="0"/>
      <dgm:spPr/>
    </dgm:pt>
    <dgm:pt modelId="{909F6C22-883A-480C-B3C3-A296559B1129}" type="pres">
      <dgm:prSet presAssocID="{A3BE5C4E-743C-4522-8928-368532465363}" presName="hierRoot1" presStyleCnt="0">
        <dgm:presLayoutVars>
          <dgm:hierBranch val="init"/>
        </dgm:presLayoutVars>
      </dgm:prSet>
      <dgm:spPr/>
    </dgm:pt>
    <dgm:pt modelId="{ECC1726B-BA5D-428F-A9FE-D3DE89C402F7}" type="pres">
      <dgm:prSet presAssocID="{A3BE5C4E-743C-4522-8928-368532465363}" presName="rootComposite1" presStyleCnt="0"/>
      <dgm:spPr/>
    </dgm:pt>
    <dgm:pt modelId="{D62B9769-ECEE-49CE-BCD2-9AF1052DD541}" type="pres">
      <dgm:prSet presAssocID="{A3BE5C4E-743C-4522-8928-368532465363}" presName="rootText1" presStyleLbl="node0" presStyleIdx="2" presStyleCnt="3">
        <dgm:presLayoutVars>
          <dgm:chPref val="3"/>
        </dgm:presLayoutVars>
      </dgm:prSet>
      <dgm:spPr/>
    </dgm:pt>
    <dgm:pt modelId="{81F08DFF-8836-4560-A9B1-2F016ABCD658}" type="pres">
      <dgm:prSet presAssocID="{A3BE5C4E-743C-4522-8928-368532465363}" presName="rootConnector1" presStyleLbl="node1" presStyleIdx="0" presStyleCnt="0"/>
      <dgm:spPr/>
    </dgm:pt>
    <dgm:pt modelId="{FFEB69F0-74CB-41FD-B653-FCBEFF1F9523}" type="pres">
      <dgm:prSet presAssocID="{A3BE5C4E-743C-4522-8928-368532465363}" presName="hierChild2" presStyleCnt="0"/>
      <dgm:spPr/>
    </dgm:pt>
    <dgm:pt modelId="{BA373D2D-A304-4097-B597-FC6053518704}" type="pres">
      <dgm:prSet presAssocID="{A3BE5C4E-743C-4522-8928-368532465363}" presName="hierChild3" presStyleCnt="0"/>
      <dgm:spPr/>
    </dgm:pt>
  </dgm:ptLst>
  <dgm:cxnLst>
    <dgm:cxn modelId="{786B3B1B-6AC9-444B-B34D-BB3D393D8871}" srcId="{9C720F70-8F91-4B6D-BE7F-474E649CD8A9}" destId="{DABF03DC-C280-42CF-9505-5C3F0B5AD146}" srcOrd="1" destOrd="0" parTransId="{C9D4A2EC-D57E-4365-B54B-07A88745B695}" sibTransId="{7C26300B-7729-4F3D-84B8-4FB7D2408B9B}"/>
    <dgm:cxn modelId="{B3705D32-140B-4AF0-BCE4-4E9CCD3AF9A7}" type="presOf" srcId="{DABF03DC-C280-42CF-9505-5C3F0B5AD146}" destId="{D4B59CC5-1715-4962-82BA-A9F6885BAA3B}" srcOrd="1" destOrd="0" presId="urn:microsoft.com/office/officeart/2005/8/layout/orgChart1"/>
    <dgm:cxn modelId="{5AC8E95F-6E68-4A65-B600-A2D0A79C5170}" srcId="{9C720F70-8F91-4B6D-BE7F-474E649CD8A9}" destId="{A3BE5C4E-743C-4522-8928-368532465363}" srcOrd="2" destOrd="0" parTransId="{40CC4539-D2D8-4CD1-AE0D-120F6D32E44E}" sibTransId="{30742A45-729E-4FCD-AE5F-34140EE1B54A}"/>
    <dgm:cxn modelId="{FEDD7F70-C5B6-47D8-AAB4-8C71292F7D49}" type="presOf" srcId="{A3BE5C4E-743C-4522-8928-368532465363}" destId="{D62B9769-ECEE-49CE-BCD2-9AF1052DD541}" srcOrd="0" destOrd="0" presId="urn:microsoft.com/office/officeart/2005/8/layout/orgChart1"/>
    <dgm:cxn modelId="{4B6E9976-6C27-4690-89CF-EAF1F0AD56E7}" srcId="{9C720F70-8F91-4B6D-BE7F-474E649CD8A9}" destId="{62942047-F0E0-4D4B-A75A-EFC677F8C003}" srcOrd="0" destOrd="0" parTransId="{FEB4D363-0229-4707-B5F2-A34D8101B997}" sibTransId="{A7B4BA05-EFBB-4181-804E-4D74007E90B3}"/>
    <dgm:cxn modelId="{AD700195-8EBB-4A87-98A6-5614EC876918}" type="presOf" srcId="{62942047-F0E0-4D4B-A75A-EFC677F8C003}" destId="{0C543ABA-4B9A-47CC-AD83-3EDDFECE15D9}" srcOrd="1" destOrd="0" presId="urn:microsoft.com/office/officeart/2005/8/layout/orgChart1"/>
    <dgm:cxn modelId="{6A8B7BA7-59A7-4CEF-9931-D863FD1E0014}" type="presOf" srcId="{DABF03DC-C280-42CF-9505-5C3F0B5AD146}" destId="{D30E545C-2481-4042-9D7D-931E063A7F9C}" srcOrd="0" destOrd="0" presId="urn:microsoft.com/office/officeart/2005/8/layout/orgChart1"/>
    <dgm:cxn modelId="{458C0DC0-DBBB-4C85-879A-7921CCC69C31}" type="presOf" srcId="{62942047-F0E0-4D4B-A75A-EFC677F8C003}" destId="{DC9620AF-6C21-4504-B6E5-3BD2C740BDB5}" srcOrd="0" destOrd="0" presId="urn:microsoft.com/office/officeart/2005/8/layout/orgChart1"/>
    <dgm:cxn modelId="{0EA77EDB-459E-431D-8919-50408EA48596}" type="presOf" srcId="{9C720F70-8F91-4B6D-BE7F-474E649CD8A9}" destId="{C8E6A136-972F-4A2E-A802-BA08C78595C9}" srcOrd="0" destOrd="0" presId="urn:microsoft.com/office/officeart/2005/8/layout/orgChart1"/>
    <dgm:cxn modelId="{5ACFA7DF-2C26-4FD5-8F5D-D3E04FAA4003}" type="presOf" srcId="{A3BE5C4E-743C-4522-8928-368532465363}" destId="{81F08DFF-8836-4560-A9B1-2F016ABCD658}" srcOrd="1" destOrd="0" presId="urn:microsoft.com/office/officeart/2005/8/layout/orgChart1"/>
    <dgm:cxn modelId="{F4960965-05CC-4283-BCB3-27668FE81436}" type="presParOf" srcId="{C8E6A136-972F-4A2E-A802-BA08C78595C9}" destId="{867D143C-7F03-4F39-872C-D811CBC95361}" srcOrd="0" destOrd="0" presId="urn:microsoft.com/office/officeart/2005/8/layout/orgChart1"/>
    <dgm:cxn modelId="{3F413692-C1D2-4013-ACD1-74DA93F3B84D}" type="presParOf" srcId="{867D143C-7F03-4F39-872C-D811CBC95361}" destId="{5178E031-8DF4-4986-9A1E-755AECF7C05E}" srcOrd="0" destOrd="0" presId="urn:microsoft.com/office/officeart/2005/8/layout/orgChart1"/>
    <dgm:cxn modelId="{8FCE7CF9-3EFE-4471-9199-911B6F85763A}" type="presParOf" srcId="{5178E031-8DF4-4986-9A1E-755AECF7C05E}" destId="{DC9620AF-6C21-4504-B6E5-3BD2C740BDB5}" srcOrd="0" destOrd="0" presId="urn:microsoft.com/office/officeart/2005/8/layout/orgChart1"/>
    <dgm:cxn modelId="{E88121DA-A2D7-474B-A248-08E53806175B}" type="presParOf" srcId="{5178E031-8DF4-4986-9A1E-755AECF7C05E}" destId="{0C543ABA-4B9A-47CC-AD83-3EDDFECE15D9}" srcOrd="1" destOrd="0" presId="urn:microsoft.com/office/officeart/2005/8/layout/orgChart1"/>
    <dgm:cxn modelId="{78E51401-47E2-44A6-88E5-FC9A3BDD843E}" type="presParOf" srcId="{867D143C-7F03-4F39-872C-D811CBC95361}" destId="{694F465D-84DE-4F98-9AE0-08C622A4375C}" srcOrd="1" destOrd="0" presId="urn:microsoft.com/office/officeart/2005/8/layout/orgChart1"/>
    <dgm:cxn modelId="{AD492DF3-2321-4809-8EE4-C4544EE6930B}" type="presParOf" srcId="{867D143C-7F03-4F39-872C-D811CBC95361}" destId="{B7BE12C9-3514-4E51-9B5C-36348D8B630A}" srcOrd="2" destOrd="0" presId="urn:microsoft.com/office/officeart/2005/8/layout/orgChart1"/>
    <dgm:cxn modelId="{997373B5-270C-40B2-A06E-39D08A443D7A}" type="presParOf" srcId="{C8E6A136-972F-4A2E-A802-BA08C78595C9}" destId="{9128AF1F-40CC-45BA-9C31-6AD1513F4108}" srcOrd="1" destOrd="0" presId="urn:microsoft.com/office/officeart/2005/8/layout/orgChart1"/>
    <dgm:cxn modelId="{6238AA55-B99C-4F00-8779-4FC0F17C41DE}" type="presParOf" srcId="{9128AF1F-40CC-45BA-9C31-6AD1513F4108}" destId="{25D0EE2B-CD6E-4AE8-9383-09079AC7F7D0}" srcOrd="0" destOrd="0" presId="urn:microsoft.com/office/officeart/2005/8/layout/orgChart1"/>
    <dgm:cxn modelId="{A14B7BD0-850F-4B18-AA08-1652C70AA4D3}" type="presParOf" srcId="{25D0EE2B-CD6E-4AE8-9383-09079AC7F7D0}" destId="{D30E545C-2481-4042-9D7D-931E063A7F9C}" srcOrd="0" destOrd="0" presId="urn:microsoft.com/office/officeart/2005/8/layout/orgChart1"/>
    <dgm:cxn modelId="{8A01C4F9-FE55-47B7-9323-1F8CAA64CCE0}" type="presParOf" srcId="{25D0EE2B-CD6E-4AE8-9383-09079AC7F7D0}" destId="{D4B59CC5-1715-4962-82BA-A9F6885BAA3B}" srcOrd="1" destOrd="0" presId="urn:microsoft.com/office/officeart/2005/8/layout/orgChart1"/>
    <dgm:cxn modelId="{0D524A0B-AA29-47EB-9DA0-841732FF22E9}" type="presParOf" srcId="{9128AF1F-40CC-45BA-9C31-6AD1513F4108}" destId="{49D94CB1-9C2B-47D7-944F-668607111F7B}" srcOrd="1" destOrd="0" presId="urn:microsoft.com/office/officeart/2005/8/layout/orgChart1"/>
    <dgm:cxn modelId="{E1DA1879-BA48-4FA9-BCAA-67324115A9FE}" type="presParOf" srcId="{9128AF1F-40CC-45BA-9C31-6AD1513F4108}" destId="{F3C4D658-C96D-4419-9F1F-25424E7DADFC}" srcOrd="2" destOrd="0" presId="urn:microsoft.com/office/officeart/2005/8/layout/orgChart1"/>
    <dgm:cxn modelId="{28E680E2-659D-40CB-9F18-95C618BC1FA0}" type="presParOf" srcId="{C8E6A136-972F-4A2E-A802-BA08C78595C9}" destId="{909F6C22-883A-480C-B3C3-A296559B1129}" srcOrd="2" destOrd="0" presId="urn:microsoft.com/office/officeart/2005/8/layout/orgChart1"/>
    <dgm:cxn modelId="{B896CAA3-3079-4FC4-A4F2-CCE8BBDB0D4A}" type="presParOf" srcId="{909F6C22-883A-480C-B3C3-A296559B1129}" destId="{ECC1726B-BA5D-428F-A9FE-D3DE89C402F7}" srcOrd="0" destOrd="0" presId="urn:microsoft.com/office/officeart/2005/8/layout/orgChart1"/>
    <dgm:cxn modelId="{F7015A89-DE6A-491C-A8F7-4626589330FE}" type="presParOf" srcId="{ECC1726B-BA5D-428F-A9FE-D3DE89C402F7}" destId="{D62B9769-ECEE-49CE-BCD2-9AF1052DD541}" srcOrd="0" destOrd="0" presId="urn:microsoft.com/office/officeart/2005/8/layout/orgChart1"/>
    <dgm:cxn modelId="{0D6A1911-3A7D-4C29-8664-FDD4B028848C}" type="presParOf" srcId="{ECC1726B-BA5D-428F-A9FE-D3DE89C402F7}" destId="{81F08DFF-8836-4560-A9B1-2F016ABCD658}" srcOrd="1" destOrd="0" presId="urn:microsoft.com/office/officeart/2005/8/layout/orgChart1"/>
    <dgm:cxn modelId="{E0DF533D-70ED-43D2-8971-9C6872D83E8E}" type="presParOf" srcId="{909F6C22-883A-480C-B3C3-A296559B1129}" destId="{FFEB69F0-74CB-41FD-B653-FCBEFF1F9523}" srcOrd="1" destOrd="0" presId="urn:microsoft.com/office/officeart/2005/8/layout/orgChart1"/>
    <dgm:cxn modelId="{7C79F0FD-E1A1-43B5-B37B-A19E856D8DAA}" type="presParOf" srcId="{909F6C22-883A-480C-B3C3-A296559B1129}" destId="{BA373D2D-A304-4097-B597-FC60535187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620AF-6C21-4504-B6E5-3BD2C740BDB5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 err="1"/>
            <a:t>Creating</a:t>
          </a:r>
          <a:r>
            <a:rPr lang="nl-NL" sz="3500" kern="1200" dirty="0"/>
            <a:t> community</a:t>
          </a:r>
        </a:p>
      </dsp:txBody>
      <dsp:txXfrm>
        <a:off x="706" y="1407088"/>
        <a:ext cx="3074323" cy="1537161"/>
      </dsp:txXfrm>
    </dsp:sp>
    <dsp:sp modelId="{D30E545C-2481-4042-9D7D-931E063A7F9C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 err="1"/>
            <a:t>Bounded</a:t>
          </a:r>
          <a:r>
            <a:rPr lang="nl-NL" sz="3500" kern="1200" dirty="0"/>
            <a:t> </a:t>
          </a:r>
          <a:r>
            <a:rPr lang="nl-NL" sz="3500" kern="1200" dirty="0" err="1"/>
            <a:t>freedom</a:t>
          </a:r>
          <a:endParaRPr lang="nl-NL" sz="3500" kern="1200" dirty="0"/>
        </a:p>
      </dsp:txBody>
      <dsp:txXfrm>
        <a:off x="3720638" y="1407088"/>
        <a:ext cx="3074323" cy="1537161"/>
      </dsp:txXfrm>
    </dsp:sp>
    <dsp:sp modelId="{D62B9769-ECEE-49CE-BCD2-9AF1052DD541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 dirty="0" err="1"/>
            <a:t>Enhancing</a:t>
          </a:r>
          <a:r>
            <a:rPr lang="nl-NL" sz="3500" kern="1200" dirty="0"/>
            <a:t> </a:t>
          </a:r>
          <a:r>
            <a:rPr lang="nl-NL" sz="3500" kern="1200" dirty="0" err="1"/>
            <a:t>academic</a:t>
          </a:r>
          <a:r>
            <a:rPr lang="nl-NL" sz="3500" kern="1200" dirty="0"/>
            <a:t> </a:t>
          </a:r>
          <a:r>
            <a:rPr lang="nl-NL" sz="3500" kern="1200" dirty="0" err="1"/>
            <a:t>competences</a:t>
          </a:r>
          <a:endParaRPr lang="nl-NL" sz="3500" kern="1200" dirty="0"/>
        </a:p>
      </dsp:txBody>
      <dsp:txXfrm>
        <a:off x="7440570" y="1407088"/>
        <a:ext cx="3074323" cy="1537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64265-1D05-1848-EC97-91458AD01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22562D-C8D4-C12E-A1F2-44E674C3C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DFAFAD-4809-3776-BD22-C6EA76C8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5DF4F-4893-31F6-713E-16E994870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E9BD3B-B465-8364-18CC-0004F4DC8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91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D65D3F-783A-614A-F25A-6FE31BC02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1ECFE8E-215B-19B6-1C1C-2DC2D0CAE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29414C-F58D-4E20-504A-362FE993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975783-CC6C-BA3D-1F8C-44C432A5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F19E60-D0BD-1E5D-1826-167B57FC5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8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C57DA10-33DB-B8C9-6F86-18FDC4622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A336B3-5699-3E92-5DA8-E7A14EB23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0D2243-B97C-1E20-C955-B88AC26A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724E57-D0AE-1F46-9B1C-1839A6BA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60BAE2-D0EF-ABCA-5570-EC69E4A8D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749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BC7C2-8D8F-8947-74B2-271C0BE4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636C1A-7F4B-D56E-B6CB-32EF8B6AC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5B8B27-DF7E-43A6-317B-0C83BE034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BF06FC-0E35-C977-DEED-D1D50E46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A3B4FB-5467-7EA1-5CB2-30D11B7A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66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782EF-AE5E-9F1F-6727-D5CBBA8B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B91B07-ED30-58F7-25CB-1201A87D9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127462-CD37-5214-524C-23F47485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C2C701-EFC7-201F-090F-E73CF558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3113FA-4700-8A94-2133-94FF18F5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54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93578-AB6E-DE0D-4862-C4E45A65F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910857-089D-12C5-D14B-FF93953B3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2E87F9-B020-2657-2D3C-F2C4A07EE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34C0B2-CCD2-25BC-0DF3-CB01CE568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B12B51-793F-D7BF-4E69-F099D1B9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72C6C2-32E3-ADF6-D8D4-6CE3CB92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5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1A180D-B32F-3FD8-591E-0B0707798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57DCE0-C6C4-790F-483F-4C3290B53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D05EDD0-51CF-9A6B-898B-BA79F4DA5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EB5BA2C-24D2-F287-C773-0B2AFE7DED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C0B94FB-92AB-0504-9212-1D257127C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13AD283-C306-0C96-B915-6902BDB6B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EB70EB-68AE-82A7-F80D-2CD19DD72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8CE506B-AFD0-22FA-6956-9A8E805F7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10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43D0B4-97FD-1346-4D10-D8ECFC26D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4DFB5B1-CD90-39F0-7216-86569DF8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4F6FFB7-8B10-B707-8847-125B8B1D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7E6583B-80F0-81E2-F55E-D317C52B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813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B5A03D9-079C-B9CF-A9FC-FBF7338C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743F41D-6FAF-202A-E9FC-151633B1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70E3102-5D13-78DB-5DFD-750F36E77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844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CA064-03FB-DAC5-6EB7-219154FC8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06FE2F-33BB-1547-B9D2-1D033EC7D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A17984-CCB3-D5ED-3663-A2A0C0CE6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36E912-DD71-A1E0-6046-32DFE271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364D91-5C8B-4C07-0E09-E87CC0B0F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649156-4A6E-B942-6A99-028F7F3E9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37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B32868-8C3D-FFA7-38FF-661462A0E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7FFFC85-2358-4F33-53D9-E640E9A33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2B4523-C1C2-994F-3B3E-C4F2284BA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D2927C-15B1-1916-8F02-254FE7F7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AD1F1C-C05E-097E-E986-25904AA3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28C60F-EB8D-64DC-E06D-24450A75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F300D59-74CC-8A09-113A-03ED5FC75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1CFA6A-533E-7043-8CC4-78D7F910D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8BB29C-6AA6-D709-D012-2203FC220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FE971-DE6D-4C88-BC08-EFD13C9C8F1C}" type="datetimeFigureOut">
              <a:rPr lang="nl-NL" smtClean="0"/>
              <a:t>25-4-2023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E28327-F090-7A7D-0CC3-F65175F5F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564FC3-5DEF-16E8-029E-67129268A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28B13-A86A-45F6-9D12-4A239C1179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56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EC79B88-F258-8F9F-D354-B0217080C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nl-NL" sz="7200">
                <a:solidFill>
                  <a:schemeClr val="bg1"/>
                </a:solidFill>
              </a:rPr>
              <a:t>Honors pedagogies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0DF471-6297-FE50-0314-5908C0602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3809999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lang="en-US" sz="1900" dirty="0">
                <a:solidFill>
                  <a:schemeClr val="bg1"/>
                </a:solidFill>
              </a:rPr>
              <a:t>Marca V. C. Wolfensberger</a:t>
            </a:r>
          </a:p>
          <a:p>
            <a:pPr algn="l"/>
            <a:r>
              <a:rPr lang="en-US" sz="1900" dirty="0">
                <a:solidFill>
                  <a:schemeClr val="bg1"/>
                </a:solidFill>
              </a:rPr>
              <a:t> Teaching for Excellence. Honors Pedagogies revealed </a:t>
            </a:r>
            <a:r>
              <a:rPr lang="de-DE" sz="1900" dirty="0">
                <a:solidFill>
                  <a:schemeClr val="bg1"/>
                </a:solidFill>
                <a:cs typeface="Calibri"/>
              </a:rPr>
              <a:t> (2012).</a:t>
            </a:r>
            <a:endParaRPr lang="nl-NL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1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fbeelding met waas&#10;&#10;Automatisch gegenereerde beschrijving">
            <a:extLst>
              <a:ext uri="{FF2B5EF4-FFF2-40B4-BE49-F238E27FC236}">
                <a16:creationId xmlns:a16="http://schemas.microsoft.com/office/drawing/2014/main" id="{45457D01-EC0F-BB2E-B4B1-695B319EE1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9465" b="1374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5F3367D-E9EF-F42F-2E82-F53DE14FA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Key components of honors pedagogies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E58A617C-C48F-D360-7897-7BB4F926C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4260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0511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36AA51-4C06-DC7F-40BA-7577DE987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chemeClr val="bg1"/>
                </a:solidFill>
              </a:rPr>
              <a:t>Enhancing academic competences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C12CD5-20C0-762C-BE83-133620691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Challenging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learning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tasks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sz="2000" dirty="0">
                <a:solidFill>
                  <a:schemeClr val="bg1"/>
                </a:solidFill>
              </a:rPr>
              <a:t>(</a:t>
            </a:r>
            <a:r>
              <a:rPr lang="nl-NL" sz="2000" dirty="0" err="1">
                <a:solidFill>
                  <a:schemeClr val="bg1"/>
                </a:solidFill>
              </a:rPr>
              <a:t>students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experience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challenge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if</a:t>
            </a:r>
            <a:r>
              <a:rPr lang="nl-NL" sz="2000" dirty="0">
                <a:solidFill>
                  <a:schemeClr val="bg1"/>
                </a:solidFill>
              </a:rPr>
              <a:t> 3 factors are </a:t>
            </a:r>
            <a:r>
              <a:rPr lang="nl-NL" sz="2000" dirty="0" err="1">
                <a:solidFill>
                  <a:schemeClr val="bg1"/>
                </a:solidFill>
              </a:rPr>
              <a:t>combined</a:t>
            </a:r>
            <a:r>
              <a:rPr lang="nl-NL" sz="2000" dirty="0">
                <a:solidFill>
                  <a:schemeClr val="bg1"/>
                </a:solidFill>
              </a:rPr>
              <a:t>; </a:t>
            </a:r>
            <a:r>
              <a:rPr lang="nl-NL" sz="2000" dirty="0" err="1">
                <a:solidFill>
                  <a:schemeClr val="bg1"/>
                </a:solidFill>
              </a:rPr>
              <a:t>complexity</a:t>
            </a:r>
            <a:r>
              <a:rPr lang="nl-NL" sz="2000" dirty="0">
                <a:solidFill>
                  <a:schemeClr val="bg1"/>
                </a:solidFill>
              </a:rPr>
              <a:t>, high </a:t>
            </a:r>
            <a:r>
              <a:rPr lang="nl-NL" sz="2000" dirty="0" err="1">
                <a:solidFill>
                  <a:schemeClr val="bg1"/>
                </a:solidFill>
              </a:rPr>
              <a:t>expectations</a:t>
            </a:r>
            <a:r>
              <a:rPr lang="nl-NL" sz="2000" dirty="0">
                <a:solidFill>
                  <a:schemeClr val="bg1"/>
                </a:solidFill>
              </a:rPr>
              <a:t> of </a:t>
            </a:r>
            <a:r>
              <a:rPr lang="nl-NL" sz="2000" dirty="0" err="1">
                <a:solidFill>
                  <a:schemeClr val="bg1"/>
                </a:solidFill>
              </a:rPr>
              <a:t>teachers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and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autonomy</a:t>
            </a:r>
            <a:r>
              <a:rPr lang="nl-NL" sz="2000" dirty="0">
                <a:solidFill>
                  <a:schemeClr val="bg1"/>
                </a:solidFill>
              </a:rPr>
              <a:t>)</a:t>
            </a:r>
          </a:p>
          <a:p>
            <a:r>
              <a:rPr lang="nl-NL" dirty="0">
                <a:solidFill>
                  <a:schemeClr val="bg1"/>
                </a:solidFill>
              </a:rPr>
              <a:t>Critical thinking</a:t>
            </a:r>
          </a:p>
          <a:p>
            <a:r>
              <a:rPr lang="nl-NL" dirty="0">
                <a:solidFill>
                  <a:schemeClr val="bg1"/>
                </a:solidFill>
              </a:rPr>
              <a:t>Creative thinking</a:t>
            </a:r>
          </a:p>
          <a:p>
            <a:r>
              <a:rPr lang="nl-NL" dirty="0" err="1">
                <a:solidFill>
                  <a:schemeClr val="bg1"/>
                </a:solidFill>
              </a:rPr>
              <a:t>Developing</a:t>
            </a:r>
            <a:r>
              <a:rPr lang="nl-NL" dirty="0">
                <a:solidFill>
                  <a:schemeClr val="bg1"/>
                </a:solidFill>
              </a:rPr>
              <a:t> research skills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904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A38858-A184-9DD1-BC29-A60ECE851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nl-NL" sz="5400" b="1" dirty="0" err="1">
                <a:solidFill>
                  <a:schemeClr val="bg1"/>
                </a:solidFill>
              </a:rPr>
              <a:t>Bounded</a:t>
            </a:r>
            <a:r>
              <a:rPr lang="nl-NL" sz="5400" b="1" dirty="0">
                <a:solidFill>
                  <a:schemeClr val="bg1"/>
                </a:solidFill>
              </a:rPr>
              <a:t> </a:t>
            </a:r>
            <a:r>
              <a:rPr lang="nl-NL" sz="5400" b="1" dirty="0" err="1">
                <a:solidFill>
                  <a:schemeClr val="bg1"/>
                </a:solidFill>
              </a:rPr>
              <a:t>freedom</a:t>
            </a:r>
            <a:endParaRPr lang="nl-NL" sz="5400" b="1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A97107-AE5F-9FE2-4919-81CC8FEAE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The student </a:t>
            </a:r>
            <a:r>
              <a:rPr lang="nl-NL" sz="2000" dirty="0" err="1">
                <a:solidFill>
                  <a:schemeClr val="bg1"/>
                </a:solidFill>
              </a:rPr>
              <a:t>can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decide</a:t>
            </a:r>
            <a:r>
              <a:rPr lang="nl-NL" sz="2000" dirty="0">
                <a:solidFill>
                  <a:schemeClr val="bg1"/>
                </a:solidFill>
              </a:rPr>
              <a:t> on </a:t>
            </a:r>
            <a:r>
              <a:rPr lang="nl-NL" sz="2000" dirty="0" err="1">
                <a:solidFill>
                  <a:schemeClr val="bg1"/>
                </a:solidFill>
              </a:rPr>
              <a:t>process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and</a:t>
            </a:r>
            <a:r>
              <a:rPr lang="nl-NL" sz="2000" dirty="0">
                <a:solidFill>
                  <a:schemeClr val="bg1"/>
                </a:solidFill>
              </a:rPr>
              <a:t> contents of </a:t>
            </a:r>
            <a:r>
              <a:rPr lang="nl-NL" sz="2000" dirty="0" err="1">
                <a:solidFill>
                  <a:schemeClr val="bg1"/>
                </a:solidFill>
              </a:rPr>
              <a:t>the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assignment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by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offering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choices</a:t>
            </a:r>
            <a:r>
              <a:rPr lang="nl-NL" sz="2000" dirty="0">
                <a:solidFill>
                  <a:schemeClr val="bg1"/>
                </a:solidFill>
              </a:rPr>
              <a:t> in:</a:t>
            </a:r>
          </a:p>
          <a:p>
            <a:r>
              <a:rPr lang="nl-NL" sz="2000" dirty="0" err="1">
                <a:solidFill>
                  <a:schemeClr val="bg1"/>
                </a:solidFill>
              </a:rPr>
              <a:t>Themes</a:t>
            </a: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 err="1">
                <a:solidFill>
                  <a:schemeClr val="bg1"/>
                </a:solidFill>
              </a:rPr>
              <a:t>Assignment</a:t>
            </a: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>
                <a:solidFill>
                  <a:schemeClr val="bg1"/>
                </a:solidFill>
              </a:rPr>
              <a:t>Teaching format (werkvorm)</a:t>
            </a:r>
          </a:p>
          <a:p>
            <a:endParaRPr lang="nl-NL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000" dirty="0" err="1">
                <a:solidFill>
                  <a:schemeClr val="bg1"/>
                </a:solidFill>
              </a:rPr>
              <a:t>Choices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which</a:t>
            </a:r>
            <a:r>
              <a:rPr lang="nl-NL" sz="2000" dirty="0">
                <a:solidFill>
                  <a:schemeClr val="bg1"/>
                </a:solidFill>
              </a:rPr>
              <a:t> are </a:t>
            </a:r>
            <a:r>
              <a:rPr lang="nl-NL" sz="2000" dirty="0" err="1">
                <a:solidFill>
                  <a:schemeClr val="bg1"/>
                </a:solidFill>
              </a:rPr>
              <a:t>meaningful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for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the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students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and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thus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connect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to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their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own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motivation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8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90844C-F774-0256-BBA8-536CC3D43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nl-NL" sz="3800">
                <a:solidFill>
                  <a:schemeClr val="bg1"/>
                </a:solidFill>
              </a:rPr>
              <a:t>Creating community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360901-82A1-057A-F74F-AE0E9CEF4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solidFill>
                  <a:schemeClr val="bg1"/>
                </a:solidFill>
              </a:rPr>
              <a:t>A community of like-</a:t>
            </a:r>
            <a:r>
              <a:rPr lang="nl-NL" sz="2000" dirty="0" err="1">
                <a:solidFill>
                  <a:schemeClr val="bg1"/>
                </a:solidFill>
              </a:rPr>
              <a:t>minded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people</a:t>
            </a:r>
            <a:r>
              <a:rPr lang="nl-NL" sz="2000" dirty="0">
                <a:solidFill>
                  <a:schemeClr val="bg1"/>
                </a:solidFill>
              </a:rPr>
              <a:t> offers student </a:t>
            </a:r>
            <a:r>
              <a:rPr lang="nl-NL" sz="2000" dirty="0" err="1">
                <a:solidFill>
                  <a:schemeClr val="bg1"/>
                </a:solidFill>
              </a:rPr>
              <a:t>the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possibility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to</a:t>
            </a:r>
            <a:r>
              <a:rPr lang="nl-NL" sz="2000" dirty="0">
                <a:solidFill>
                  <a:schemeClr val="bg1"/>
                </a:solidFill>
              </a:rPr>
              <a:t>:</a:t>
            </a:r>
          </a:p>
          <a:p>
            <a:r>
              <a:rPr lang="nl-NL" sz="2000" dirty="0">
                <a:solidFill>
                  <a:schemeClr val="bg1"/>
                </a:solidFill>
              </a:rPr>
              <a:t>Show </a:t>
            </a:r>
            <a:r>
              <a:rPr lang="nl-NL" sz="2000" dirty="0" err="1">
                <a:solidFill>
                  <a:schemeClr val="bg1"/>
                </a:solidFill>
              </a:rPr>
              <a:t>initiative</a:t>
            </a: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 err="1">
                <a:solidFill>
                  <a:schemeClr val="bg1"/>
                </a:solidFill>
              </a:rPr>
              <a:t>Develop</a:t>
            </a:r>
            <a:r>
              <a:rPr lang="nl-NL" sz="2000" dirty="0">
                <a:solidFill>
                  <a:schemeClr val="bg1"/>
                </a:solidFill>
              </a:rPr>
              <a:t> personal </a:t>
            </a:r>
            <a:r>
              <a:rPr lang="nl-NL" sz="2000" dirty="0" err="1">
                <a:solidFill>
                  <a:schemeClr val="bg1"/>
                </a:solidFill>
              </a:rPr>
              <a:t>leadership</a:t>
            </a: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 err="1">
                <a:solidFill>
                  <a:schemeClr val="bg1"/>
                </a:solidFill>
              </a:rPr>
              <a:t>Develop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social</a:t>
            </a:r>
            <a:r>
              <a:rPr lang="nl-NL" sz="2000" dirty="0">
                <a:solidFill>
                  <a:schemeClr val="bg1"/>
                </a:solidFill>
              </a:rPr>
              <a:t> skills</a:t>
            </a:r>
          </a:p>
          <a:p>
            <a:r>
              <a:rPr lang="nl-NL" sz="2000" dirty="0" err="1">
                <a:solidFill>
                  <a:schemeClr val="bg1"/>
                </a:solidFill>
              </a:rPr>
              <a:t>To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learn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with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and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from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each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other</a:t>
            </a: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 err="1">
                <a:solidFill>
                  <a:schemeClr val="bg1"/>
                </a:solidFill>
              </a:rPr>
              <a:t>To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maintain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social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contacts</a:t>
            </a:r>
            <a:endParaRPr lang="nl-NL" sz="2000" dirty="0">
              <a:solidFill>
                <a:schemeClr val="bg1"/>
              </a:solidFill>
            </a:endParaRPr>
          </a:p>
          <a:p>
            <a:r>
              <a:rPr lang="nl-NL" sz="2000" dirty="0" err="1">
                <a:solidFill>
                  <a:schemeClr val="bg1"/>
                </a:solidFill>
              </a:rPr>
              <a:t>To</a:t>
            </a:r>
            <a:r>
              <a:rPr lang="nl-NL" sz="2000" dirty="0">
                <a:solidFill>
                  <a:schemeClr val="bg1"/>
                </a:solidFill>
              </a:rPr>
              <a:t> </a:t>
            </a:r>
            <a:r>
              <a:rPr lang="nl-NL" sz="2000" dirty="0" err="1">
                <a:solidFill>
                  <a:schemeClr val="bg1"/>
                </a:solidFill>
              </a:rPr>
              <a:t>learn</a:t>
            </a:r>
            <a:r>
              <a:rPr lang="nl-NL" sz="2000" dirty="0">
                <a:solidFill>
                  <a:schemeClr val="bg1"/>
                </a:solidFill>
              </a:rPr>
              <a:t> in a safe environment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One in a crowd">
            <a:extLst>
              <a:ext uri="{FF2B5EF4-FFF2-40B4-BE49-F238E27FC236}">
                <a16:creationId xmlns:a16="http://schemas.microsoft.com/office/drawing/2014/main" id="{B7A7F091-3BCD-9CC4-0DAB-5C5371902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453" y="1304045"/>
            <a:ext cx="5666547" cy="424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2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range coloured pencil standing out from the crowd of black pencils">
            <a:extLst>
              <a:ext uri="{FF2B5EF4-FFF2-40B4-BE49-F238E27FC236}">
                <a16:creationId xmlns:a16="http://schemas.microsoft.com/office/drawing/2014/main" id="{36C4201C-2B54-039A-2195-65ADBCBA86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625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834F5ED-327D-A98C-A45E-11FABFA0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1424603"/>
          </a:xfrm>
        </p:spPr>
        <p:txBody>
          <a:bodyPr anchor="b">
            <a:normAutofit/>
          </a:bodyPr>
          <a:lstStyle/>
          <a:p>
            <a:r>
              <a:rPr lang="nl-NL" b="1" dirty="0" err="1"/>
              <a:t>Characteristics</a:t>
            </a:r>
            <a:r>
              <a:rPr lang="nl-NL" b="1" dirty="0"/>
              <a:t> </a:t>
            </a:r>
            <a:r>
              <a:rPr lang="nl-NL" b="1" dirty="0" err="1"/>
              <a:t>which</a:t>
            </a:r>
            <a:r>
              <a:rPr lang="nl-NL" b="1" dirty="0"/>
              <a:t> make </a:t>
            </a:r>
            <a:r>
              <a:rPr lang="nl-NL" b="1" dirty="0" err="1"/>
              <a:t>honors</a:t>
            </a:r>
            <a:r>
              <a:rPr lang="nl-NL" b="1" dirty="0"/>
              <a:t> </a:t>
            </a:r>
            <a:r>
              <a:rPr lang="nl-NL" b="1" dirty="0" err="1"/>
              <a:t>teachers</a:t>
            </a:r>
            <a:r>
              <a:rPr lang="nl-NL" b="1" dirty="0"/>
              <a:t> </a:t>
            </a:r>
            <a:r>
              <a:rPr lang="nl-NL" b="1" dirty="0" err="1"/>
              <a:t>effective</a:t>
            </a:r>
            <a:r>
              <a:rPr lang="nl-NL" b="1" dirty="0"/>
              <a:t>; coach </a:t>
            </a:r>
            <a:r>
              <a:rPr lang="nl-NL" b="1" dirty="0" err="1"/>
              <a:t>and</a:t>
            </a:r>
            <a:r>
              <a:rPr lang="nl-NL" b="1" dirty="0"/>
              <a:t> </a:t>
            </a:r>
            <a:r>
              <a:rPr lang="nl-NL" b="1" dirty="0" err="1"/>
              <a:t>rolemodel</a:t>
            </a:r>
            <a:endParaRPr lang="nl-NL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52A2F5-1387-E71E-D2FE-BFF0A5D31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536280"/>
            <a:ext cx="10506456" cy="3635920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 err="1">
                <a:solidFill>
                  <a:schemeClr val="accent2"/>
                </a:solidFill>
              </a:rPr>
              <a:t>Authentic</a:t>
            </a:r>
            <a:r>
              <a:rPr lang="nl-NL" sz="2000" dirty="0">
                <a:solidFill>
                  <a:schemeClr val="accent2"/>
                </a:solidFill>
              </a:rPr>
              <a:t> teaching: </a:t>
            </a:r>
            <a:r>
              <a:rPr lang="nl-NL" sz="2000" dirty="0" err="1"/>
              <a:t>being</a:t>
            </a:r>
            <a:r>
              <a:rPr lang="nl-NL" sz="2000" dirty="0"/>
              <a:t>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example</a:t>
            </a:r>
            <a:r>
              <a:rPr lang="nl-NL" sz="2000" dirty="0"/>
              <a:t> of a person </a:t>
            </a:r>
            <a:r>
              <a:rPr lang="nl-NL" sz="2000" dirty="0" err="1"/>
              <a:t>with</a:t>
            </a:r>
            <a:r>
              <a:rPr lang="nl-NL" sz="2000" dirty="0"/>
              <a:t> a </a:t>
            </a:r>
            <a:r>
              <a:rPr lang="nl-NL" sz="2000" dirty="0" err="1"/>
              <a:t>learning</a:t>
            </a:r>
            <a:r>
              <a:rPr lang="nl-NL" sz="2000" dirty="0"/>
              <a:t> attitude, </a:t>
            </a:r>
            <a:r>
              <a:rPr lang="nl-NL" sz="2000" dirty="0" err="1"/>
              <a:t>who</a:t>
            </a:r>
            <a:r>
              <a:rPr lang="nl-NL" sz="2000" dirty="0"/>
              <a:t> </a:t>
            </a:r>
            <a:r>
              <a:rPr lang="nl-NL" sz="2000" dirty="0" err="1"/>
              <a:t>dares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accept a </a:t>
            </a:r>
            <a:r>
              <a:rPr lang="nl-NL" sz="2000" dirty="0" err="1"/>
              <a:t>challenge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does </a:t>
            </a:r>
            <a:r>
              <a:rPr lang="nl-NL" sz="2000" dirty="0" err="1"/>
              <a:t>not</a:t>
            </a:r>
            <a:r>
              <a:rPr lang="nl-NL" sz="2000" dirty="0"/>
              <a:t> have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know</a:t>
            </a:r>
            <a:r>
              <a:rPr lang="nl-NL" sz="2000" dirty="0"/>
              <a:t> </a:t>
            </a:r>
            <a:r>
              <a:rPr lang="nl-NL" sz="2000" dirty="0" err="1"/>
              <a:t>all</a:t>
            </a:r>
            <a:r>
              <a:rPr lang="nl-NL" sz="2000" dirty="0"/>
              <a:t>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answers</a:t>
            </a:r>
            <a:r>
              <a:rPr lang="nl-NL" sz="2000" dirty="0"/>
              <a:t>.</a:t>
            </a:r>
          </a:p>
          <a:p>
            <a:r>
              <a:rPr lang="nl-NL" sz="2000" dirty="0">
                <a:solidFill>
                  <a:schemeClr val="accent2"/>
                </a:solidFill>
              </a:rPr>
              <a:t>The courage </a:t>
            </a:r>
            <a:r>
              <a:rPr lang="nl-NL" sz="2000" dirty="0" err="1">
                <a:solidFill>
                  <a:schemeClr val="accent2"/>
                </a:solidFill>
              </a:rPr>
              <a:t>to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teach</a:t>
            </a:r>
            <a:r>
              <a:rPr lang="nl-NL" sz="2000" dirty="0"/>
              <a:t>: </a:t>
            </a:r>
            <a:r>
              <a:rPr lang="nl-NL" sz="2000" dirty="0" err="1"/>
              <a:t>dares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offer </a:t>
            </a:r>
            <a:r>
              <a:rPr lang="nl-NL" sz="2000" dirty="0" err="1"/>
              <a:t>difficult</a:t>
            </a:r>
            <a:r>
              <a:rPr lang="nl-NL" sz="2000" dirty="0"/>
              <a:t> </a:t>
            </a:r>
            <a:r>
              <a:rPr lang="nl-NL" sz="2000" dirty="0" err="1"/>
              <a:t>an</a:t>
            </a:r>
            <a:r>
              <a:rPr lang="nl-NL" sz="2000" dirty="0"/>
              <a:t> </a:t>
            </a:r>
            <a:r>
              <a:rPr lang="nl-NL" sz="2000" dirty="0" err="1"/>
              <a:t>interesting</a:t>
            </a:r>
            <a:r>
              <a:rPr lang="nl-NL" sz="2000" dirty="0"/>
              <a:t> </a:t>
            </a:r>
            <a:r>
              <a:rPr lang="nl-NL" sz="2000" dirty="0" err="1"/>
              <a:t>assignments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dares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give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freedom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responsibility</a:t>
            </a:r>
            <a:r>
              <a:rPr lang="nl-NL" sz="2000" dirty="0"/>
              <a:t>.</a:t>
            </a:r>
          </a:p>
          <a:p>
            <a:r>
              <a:rPr lang="nl-NL" sz="2000" dirty="0" err="1">
                <a:solidFill>
                  <a:schemeClr val="accent2"/>
                </a:solidFill>
              </a:rPr>
              <a:t>Being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able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to</a:t>
            </a:r>
            <a:r>
              <a:rPr lang="nl-NL" sz="2000" dirty="0">
                <a:solidFill>
                  <a:schemeClr val="accent2"/>
                </a:solidFill>
              </a:rPr>
              <a:t> (offer) </a:t>
            </a:r>
            <a:r>
              <a:rPr lang="nl-NL" sz="2000" dirty="0" err="1">
                <a:solidFill>
                  <a:schemeClr val="accent2"/>
                </a:solidFill>
              </a:rPr>
              <a:t>challenge</a:t>
            </a:r>
            <a:r>
              <a:rPr lang="nl-NL" sz="2000" dirty="0"/>
              <a:t>: </a:t>
            </a:r>
            <a:r>
              <a:rPr lang="nl-NL" sz="2000" dirty="0" err="1"/>
              <a:t>developing</a:t>
            </a:r>
            <a:r>
              <a:rPr lang="nl-NL" sz="2000" dirty="0"/>
              <a:t> </a:t>
            </a:r>
            <a:r>
              <a:rPr lang="nl-NL" sz="2000" dirty="0" err="1"/>
              <a:t>assingments</a:t>
            </a:r>
            <a:r>
              <a:rPr lang="nl-NL" sz="2000" dirty="0"/>
              <a:t> </a:t>
            </a:r>
            <a:r>
              <a:rPr lang="nl-NL" sz="2000" dirty="0" err="1"/>
              <a:t>that</a:t>
            </a:r>
            <a:r>
              <a:rPr lang="nl-NL" sz="2000" dirty="0"/>
              <a:t> are </a:t>
            </a:r>
            <a:r>
              <a:rPr lang="nl-NL" sz="2000" dirty="0" err="1"/>
              <a:t>realy</a:t>
            </a:r>
            <a:r>
              <a:rPr lang="nl-NL" sz="2000" dirty="0"/>
              <a:t> </a:t>
            </a:r>
            <a:r>
              <a:rPr lang="nl-NL" sz="2000" dirty="0" err="1"/>
              <a:t>challaging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depth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creativity</a:t>
            </a:r>
            <a:r>
              <a:rPr lang="nl-NL" sz="2000" dirty="0"/>
              <a:t>, </a:t>
            </a:r>
            <a:r>
              <a:rPr lang="nl-NL" sz="2000" dirty="0" err="1"/>
              <a:t>challenging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beyond</a:t>
            </a:r>
            <a:r>
              <a:rPr lang="nl-NL" sz="2000" dirty="0"/>
              <a:t> </a:t>
            </a:r>
            <a:r>
              <a:rPr lang="nl-NL" sz="2000" dirty="0" err="1"/>
              <a:t>their</a:t>
            </a:r>
            <a:r>
              <a:rPr lang="nl-NL" sz="2000" dirty="0"/>
              <a:t> comfortzone.</a:t>
            </a:r>
          </a:p>
          <a:p>
            <a:r>
              <a:rPr lang="nl-NL" sz="2000" dirty="0" err="1">
                <a:solidFill>
                  <a:schemeClr val="accent2"/>
                </a:solidFill>
              </a:rPr>
              <a:t>Investing</a:t>
            </a:r>
            <a:r>
              <a:rPr lang="nl-NL" sz="2000" dirty="0">
                <a:solidFill>
                  <a:schemeClr val="accent2"/>
                </a:solidFill>
              </a:rPr>
              <a:t> in </a:t>
            </a:r>
            <a:r>
              <a:rPr lang="nl-NL" sz="2000" dirty="0" err="1">
                <a:solidFill>
                  <a:schemeClr val="accent2"/>
                </a:solidFill>
              </a:rPr>
              <a:t>relationships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/>
              <a:t>: </a:t>
            </a:r>
            <a:r>
              <a:rPr lang="nl-NL" sz="2000" dirty="0" err="1"/>
              <a:t>prepared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discuss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students</a:t>
            </a:r>
            <a:r>
              <a:rPr lang="nl-NL" sz="2000" dirty="0"/>
              <a:t> </a:t>
            </a:r>
            <a:r>
              <a:rPr lang="nl-NL" sz="2000" dirty="0" err="1"/>
              <a:t>their</a:t>
            </a:r>
            <a:r>
              <a:rPr lang="nl-NL" sz="2000" dirty="0"/>
              <a:t> </a:t>
            </a:r>
            <a:r>
              <a:rPr lang="nl-NL" sz="2000" dirty="0" err="1"/>
              <a:t>own</a:t>
            </a:r>
            <a:r>
              <a:rPr lang="nl-NL" sz="2000" dirty="0"/>
              <a:t> </a:t>
            </a:r>
            <a:r>
              <a:rPr lang="nl-NL" sz="2000" dirty="0" err="1"/>
              <a:t>questions</a:t>
            </a:r>
            <a:r>
              <a:rPr lang="nl-NL" sz="2000" dirty="0"/>
              <a:t>, </a:t>
            </a:r>
            <a:r>
              <a:rPr lang="nl-NL" sz="2000" dirty="0" err="1"/>
              <a:t>ambitions</a:t>
            </a:r>
            <a:r>
              <a:rPr lang="nl-NL" sz="2000" dirty="0"/>
              <a:t>, succes </a:t>
            </a:r>
            <a:r>
              <a:rPr lang="nl-NL" sz="2000" dirty="0" err="1"/>
              <a:t>and</a:t>
            </a:r>
            <a:r>
              <a:rPr lang="nl-NL" sz="2000" dirty="0"/>
              <a:t> failure.</a:t>
            </a:r>
          </a:p>
          <a:p>
            <a:r>
              <a:rPr lang="nl-NL" sz="2000" dirty="0">
                <a:solidFill>
                  <a:schemeClr val="accent2"/>
                </a:solidFill>
              </a:rPr>
              <a:t>Always </a:t>
            </a:r>
            <a:r>
              <a:rPr lang="nl-NL" sz="2000" dirty="0" err="1">
                <a:solidFill>
                  <a:schemeClr val="accent2"/>
                </a:solidFill>
              </a:rPr>
              <a:t>searching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for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the</a:t>
            </a:r>
            <a:r>
              <a:rPr lang="nl-NL" sz="2000" dirty="0">
                <a:solidFill>
                  <a:schemeClr val="accent2"/>
                </a:solidFill>
              </a:rPr>
              <a:t> best teaching </a:t>
            </a:r>
            <a:r>
              <a:rPr lang="nl-NL" sz="2000" dirty="0" err="1">
                <a:solidFill>
                  <a:schemeClr val="accent2"/>
                </a:solidFill>
              </a:rPr>
              <a:t>strategies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and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learning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moments</a:t>
            </a:r>
            <a:r>
              <a:rPr lang="nl-NL" sz="2000" dirty="0"/>
              <a:t>: </a:t>
            </a:r>
            <a:r>
              <a:rPr lang="nl-NL" sz="2000" dirty="0" err="1"/>
              <a:t>evaluating</a:t>
            </a:r>
            <a:r>
              <a:rPr lang="nl-NL" sz="2000" dirty="0"/>
              <a:t> </a:t>
            </a:r>
            <a:r>
              <a:rPr lang="nl-NL" sz="2000" dirty="0" err="1"/>
              <a:t>own</a:t>
            </a:r>
            <a:r>
              <a:rPr lang="nl-NL" sz="2000" dirty="0"/>
              <a:t> teaching </a:t>
            </a:r>
            <a:r>
              <a:rPr lang="nl-NL" sz="2000" dirty="0" err="1"/>
              <a:t>strategies</a:t>
            </a:r>
            <a:r>
              <a:rPr lang="nl-NL" sz="2000" dirty="0"/>
              <a:t>, start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learning</a:t>
            </a:r>
            <a:r>
              <a:rPr lang="nl-NL" sz="2000" dirty="0"/>
              <a:t> goals of </a:t>
            </a:r>
            <a:r>
              <a:rPr lang="nl-NL" sz="2000" dirty="0" err="1"/>
              <a:t>students</a:t>
            </a:r>
            <a:r>
              <a:rPr lang="nl-NL" sz="2000" dirty="0"/>
              <a:t>; </a:t>
            </a:r>
            <a:r>
              <a:rPr lang="nl-NL" sz="2000" dirty="0" err="1"/>
              <a:t>what</a:t>
            </a:r>
            <a:r>
              <a:rPr lang="nl-NL" sz="2000" dirty="0"/>
              <a:t> is </a:t>
            </a:r>
            <a:r>
              <a:rPr lang="nl-NL" sz="2000" dirty="0" err="1"/>
              <a:t>meaningful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them</a:t>
            </a:r>
            <a:r>
              <a:rPr lang="nl-NL" sz="2000" dirty="0"/>
              <a:t>. </a:t>
            </a:r>
            <a:r>
              <a:rPr lang="nl-NL" sz="2000" dirty="0" err="1"/>
              <a:t>Evaluating</a:t>
            </a:r>
            <a:r>
              <a:rPr lang="nl-NL" sz="2000" dirty="0"/>
              <a:t> </a:t>
            </a:r>
            <a:r>
              <a:rPr lang="nl-NL" sz="2000" dirty="0" err="1"/>
              <a:t>how</a:t>
            </a:r>
            <a:r>
              <a:rPr lang="nl-NL" sz="2000" dirty="0"/>
              <a:t> </a:t>
            </a:r>
            <a:r>
              <a:rPr lang="nl-NL" sz="2000" dirty="0" err="1"/>
              <a:t>much</a:t>
            </a:r>
            <a:r>
              <a:rPr lang="nl-NL" sz="2000" dirty="0"/>
              <a:t> </a:t>
            </a:r>
            <a:r>
              <a:rPr lang="nl-NL" sz="2000" dirty="0" err="1"/>
              <a:t>freedom</a:t>
            </a:r>
            <a:r>
              <a:rPr lang="nl-NL" sz="2000" dirty="0"/>
              <a:t> a student is </a:t>
            </a:r>
            <a:r>
              <a:rPr lang="nl-NL" sz="2000" dirty="0" err="1"/>
              <a:t>able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handle.</a:t>
            </a:r>
          </a:p>
          <a:p>
            <a:r>
              <a:rPr lang="nl-NL" sz="2000" dirty="0" err="1">
                <a:solidFill>
                  <a:schemeClr val="accent2"/>
                </a:solidFill>
              </a:rPr>
              <a:t>Being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an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example</a:t>
            </a:r>
            <a:r>
              <a:rPr lang="nl-NL" sz="2000" dirty="0">
                <a:solidFill>
                  <a:schemeClr val="accent2"/>
                </a:solidFill>
              </a:rPr>
              <a:t> of </a:t>
            </a:r>
            <a:r>
              <a:rPr lang="nl-NL" sz="2000" dirty="0" err="1">
                <a:solidFill>
                  <a:schemeClr val="accent2"/>
                </a:solidFill>
              </a:rPr>
              <a:t>continues</a:t>
            </a:r>
            <a:r>
              <a:rPr lang="nl-NL" sz="2000" dirty="0">
                <a:solidFill>
                  <a:schemeClr val="accent2"/>
                </a:solidFill>
              </a:rPr>
              <a:t> </a:t>
            </a:r>
            <a:r>
              <a:rPr lang="nl-NL" sz="2000" dirty="0" err="1">
                <a:solidFill>
                  <a:schemeClr val="accent2"/>
                </a:solidFill>
              </a:rPr>
              <a:t>learning</a:t>
            </a:r>
            <a:r>
              <a:rPr lang="nl-NL" sz="2000" dirty="0"/>
              <a:t>: teacher  is </a:t>
            </a:r>
            <a:r>
              <a:rPr lang="nl-NL" sz="2000" dirty="0" err="1"/>
              <a:t>also</a:t>
            </a:r>
            <a:r>
              <a:rPr lang="nl-NL" sz="2000" dirty="0"/>
              <a:t> </a:t>
            </a:r>
            <a:r>
              <a:rPr lang="nl-NL" sz="2000" dirty="0" err="1"/>
              <a:t>prepared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go </a:t>
            </a:r>
            <a:r>
              <a:rPr lang="nl-NL" sz="2000" dirty="0" err="1"/>
              <a:t>beyond</a:t>
            </a:r>
            <a:r>
              <a:rPr lang="nl-NL" sz="2000" dirty="0"/>
              <a:t> </a:t>
            </a:r>
            <a:r>
              <a:rPr lang="nl-NL" sz="2000" dirty="0" err="1"/>
              <a:t>own</a:t>
            </a:r>
            <a:r>
              <a:rPr lang="nl-NL" sz="2000" dirty="0"/>
              <a:t> comfortzone, </a:t>
            </a:r>
            <a:r>
              <a:rPr lang="nl-NL" sz="2000" dirty="0" err="1"/>
              <a:t>to</a:t>
            </a:r>
            <a:r>
              <a:rPr lang="nl-NL" sz="2000" dirty="0"/>
              <a:t> take </a:t>
            </a:r>
            <a:r>
              <a:rPr lang="nl-NL" sz="2000" dirty="0" err="1"/>
              <a:t>risks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accept a </a:t>
            </a:r>
            <a:r>
              <a:rPr lang="nl-NL" sz="2000" dirty="0" err="1"/>
              <a:t>challenge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727893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Breedbeeld</PresentationFormat>
  <Paragraphs>34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Honors pedagogies</vt:lpstr>
      <vt:lpstr>Key components of honors pedagogies</vt:lpstr>
      <vt:lpstr>Enhancing academic competences</vt:lpstr>
      <vt:lpstr>Bounded freedom</vt:lpstr>
      <vt:lpstr>Creating community</vt:lpstr>
      <vt:lpstr>Characteristics which make honors teachers effective; coach and rolemodel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Honors pedagogies</dc:title>
  <dc:creator>Jansen, Janet</dc:creator>
  <cp:lastModifiedBy>Jansen, Janet</cp:lastModifiedBy>
  <cp:revision>1</cp:revision>
  <dcterms:created xsi:type="dcterms:W3CDTF">2023-04-12T15:10:54Z</dcterms:created>
  <dcterms:modified xsi:type="dcterms:W3CDTF">2023-04-25T12:35:31Z</dcterms:modified>
</cp:coreProperties>
</file>