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4"/>
  </p:sldMasterIdLst>
  <p:notesMasterIdLst>
    <p:notesMasterId r:id="rId39"/>
  </p:notesMasterIdLst>
  <p:handoutMasterIdLst>
    <p:handoutMasterId r:id="rId40"/>
  </p:handoutMasterIdLst>
  <p:sldIdLst>
    <p:sldId id="257" r:id="rId5"/>
    <p:sldId id="384" r:id="rId6"/>
    <p:sldId id="389" r:id="rId7"/>
    <p:sldId id="317" r:id="rId8"/>
    <p:sldId id="279" r:id="rId9"/>
    <p:sldId id="270" r:id="rId10"/>
    <p:sldId id="395" r:id="rId11"/>
    <p:sldId id="505" r:id="rId12"/>
    <p:sldId id="507" r:id="rId13"/>
    <p:sldId id="321" r:id="rId14"/>
    <p:sldId id="267" r:id="rId15"/>
    <p:sldId id="266" r:id="rId16"/>
    <p:sldId id="508" r:id="rId17"/>
    <p:sldId id="396" r:id="rId18"/>
    <p:sldId id="499" r:id="rId19"/>
    <p:sldId id="397" r:id="rId20"/>
    <p:sldId id="398" r:id="rId21"/>
    <p:sldId id="510" r:id="rId22"/>
    <p:sldId id="399" r:id="rId23"/>
    <p:sldId id="500" r:id="rId24"/>
    <p:sldId id="509" r:id="rId25"/>
    <p:sldId id="400" r:id="rId26"/>
    <p:sldId id="394" r:id="rId27"/>
    <p:sldId id="272" r:id="rId28"/>
    <p:sldId id="502" r:id="rId29"/>
    <p:sldId id="503" r:id="rId30"/>
    <p:sldId id="511" r:id="rId31"/>
    <p:sldId id="504" r:id="rId32"/>
    <p:sldId id="268" r:id="rId33"/>
    <p:sldId id="501" r:id="rId34"/>
    <p:sldId id="512" r:id="rId35"/>
    <p:sldId id="281" r:id="rId36"/>
    <p:sldId id="514" r:id="rId37"/>
    <p:sldId id="391"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Gill Sans MT" panose="020B0502020104020203" pitchFamily="34" charset="0"/>
      <p:regular r:id="rId45"/>
      <p:bold r:id="rId46"/>
      <p:italic r:id="rId47"/>
      <p:boldItalic r:id="rId48"/>
    </p:embeddedFont>
    <p:embeddedFont>
      <p:font typeface="Walbaum Display" panose="02070503090703020303" pitchFamily="18" charset="0"/>
      <p:regular r:id="rId49"/>
      <p:bold r:id="rId50"/>
      <p:italic r:id="rId51"/>
      <p:boldItalic r:id="rId52"/>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0CFA6-1417-4A48-905E-34349D498431}" v="3" dt="2023-04-24T21:33:35.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725" autoAdjust="0"/>
  </p:normalViewPr>
  <p:slideViewPr>
    <p:cSldViewPr snapToGrid="0">
      <p:cViewPr varScale="1">
        <p:scale>
          <a:sx n="70" d="100"/>
          <a:sy n="70" d="100"/>
        </p:scale>
        <p:origin x="525" y="4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3" d="100"/>
          <a:sy n="123" d="100"/>
        </p:scale>
        <p:origin x="422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nk HA, Alfons" userId="87a9feb9-518a-4029-961d-99a53bbb724a" providerId="ADAL" clId="{D0D0CFA6-1417-4A48-905E-34349D498431}"/>
    <pc:docChg chg="custSel addSld delSld modSld">
      <pc:chgData name="Brink HA, Alfons" userId="87a9feb9-518a-4029-961d-99a53bbb724a" providerId="ADAL" clId="{D0D0CFA6-1417-4A48-905E-34349D498431}" dt="2023-04-25T07:30:07.461" v="81" actId="20577"/>
      <pc:docMkLst>
        <pc:docMk/>
      </pc:docMkLst>
      <pc:sldChg chg="modSp mod">
        <pc:chgData name="Brink HA, Alfons" userId="87a9feb9-518a-4029-961d-99a53bbb724a" providerId="ADAL" clId="{D0D0CFA6-1417-4A48-905E-34349D498431}" dt="2023-04-24T21:36:48.017" v="58" actId="6549"/>
        <pc:sldMkLst>
          <pc:docMk/>
          <pc:sldMk cId="752814286" sldId="257"/>
        </pc:sldMkLst>
        <pc:spChg chg="mod">
          <ac:chgData name="Brink HA, Alfons" userId="87a9feb9-518a-4029-961d-99a53bbb724a" providerId="ADAL" clId="{D0D0CFA6-1417-4A48-905E-34349D498431}" dt="2023-04-24T21:36:48.017" v="58" actId="6549"/>
          <ac:spMkLst>
            <pc:docMk/>
            <pc:sldMk cId="752814286" sldId="257"/>
            <ac:spMk id="3" creationId="{D9A11267-FC52-4990-8D98-010AFABA5544}"/>
          </ac:spMkLst>
        </pc:spChg>
      </pc:sldChg>
      <pc:sldChg chg="delSp modSp mod">
        <pc:chgData name="Brink HA, Alfons" userId="87a9feb9-518a-4029-961d-99a53bbb724a" providerId="ADAL" clId="{D0D0CFA6-1417-4A48-905E-34349D498431}" dt="2023-04-24T21:37:40.473" v="59" actId="1076"/>
        <pc:sldMkLst>
          <pc:docMk/>
          <pc:sldMk cId="1420547054" sldId="281"/>
        </pc:sldMkLst>
        <pc:spChg chg="mod">
          <ac:chgData name="Brink HA, Alfons" userId="87a9feb9-518a-4029-961d-99a53bbb724a" providerId="ADAL" clId="{D0D0CFA6-1417-4A48-905E-34349D498431}" dt="2023-04-24T21:37:40.473" v="59" actId="1076"/>
          <ac:spMkLst>
            <pc:docMk/>
            <pc:sldMk cId="1420547054" sldId="281"/>
            <ac:spMk id="10" creationId="{34A9BC34-CFDB-4D7A-8D6C-1CE608D0909F}"/>
          </ac:spMkLst>
        </pc:spChg>
        <pc:spChg chg="del">
          <ac:chgData name="Brink HA, Alfons" userId="87a9feb9-518a-4029-961d-99a53bbb724a" providerId="ADAL" clId="{D0D0CFA6-1417-4A48-905E-34349D498431}" dt="2023-04-23T17:58:16.838" v="46" actId="478"/>
          <ac:spMkLst>
            <pc:docMk/>
            <pc:sldMk cId="1420547054" sldId="281"/>
            <ac:spMk id="14" creationId="{D236478C-E242-44E0-8357-C72C9B588CA7}"/>
          </ac:spMkLst>
        </pc:spChg>
        <pc:spChg chg="del">
          <ac:chgData name="Brink HA, Alfons" userId="87a9feb9-518a-4029-961d-99a53bbb724a" providerId="ADAL" clId="{D0D0CFA6-1417-4A48-905E-34349D498431}" dt="2023-04-23T17:58:18.476" v="47" actId="478"/>
          <ac:spMkLst>
            <pc:docMk/>
            <pc:sldMk cId="1420547054" sldId="281"/>
            <ac:spMk id="15" creationId="{65A6DC02-681E-4AF7-AC6E-57CDDB2FBA28}"/>
          </ac:spMkLst>
        </pc:spChg>
      </pc:sldChg>
      <pc:sldChg chg="modSp mod">
        <pc:chgData name="Brink HA, Alfons" userId="87a9feb9-518a-4029-961d-99a53bbb724a" providerId="ADAL" clId="{D0D0CFA6-1417-4A48-905E-34349D498431}" dt="2023-04-25T07:30:07.461" v="81" actId="20577"/>
        <pc:sldMkLst>
          <pc:docMk/>
          <pc:sldMk cId="2313234867" sldId="389"/>
        </pc:sldMkLst>
        <pc:spChg chg="mod">
          <ac:chgData name="Brink HA, Alfons" userId="87a9feb9-518a-4029-961d-99a53bbb724a" providerId="ADAL" clId="{D0D0CFA6-1417-4A48-905E-34349D498431}" dt="2023-04-25T07:30:07.461" v="81" actId="20577"/>
          <ac:spMkLst>
            <pc:docMk/>
            <pc:sldMk cId="2313234867" sldId="389"/>
            <ac:spMk id="3" creationId="{D3B60D6F-4D0F-4D33-B2A7-159C8583FF00}"/>
          </ac:spMkLst>
        </pc:spChg>
      </pc:sldChg>
      <pc:sldChg chg="delSp modSp mod">
        <pc:chgData name="Brink HA, Alfons" userId="87a9feb9-518a-4029-961d-99a53bbb724a" providerId="ADAL" clId="{D0D0CFA6-1417-4A48-905E-34349D498431}" dt="2023-04-24T21:34:33.092" v="57" actId="478"/>
        <pc:sldMkLst>
          <pc:docMk/>
          <pc:sldMk cId="2045221332" sldId="502"/>
        </pc:sldMkLst>
        <pc:spChg chg="mod">
          <ac:chgData name="Brink HA, Alfons" userId="87a9feb9-518a-4029-961d-99a53bbb724a" providerId="ADAL" clId="{D0D0CFA6-1417-4A48-905E-34349D498431}" dt="2023-04-24T21:33:35.605" v="55" actId="122"/>
          <ac:spMkLst>
            <pc:docMk/>
            <pc:sldMk cId="2045221332" sldId="502"/>
            <ac:spMk id="2" creationId="{D5FD6C74-9E1A-1164-429A-039F0C75B59E}"/>
          </ac:spMkLst>
        </pc:spChg>
        <pc:spChg chg="del">
          <ac:chgData name="Brink HA, Alfons" userId="87a9feb9-518a-4029-961d-99a53bbb724a" providerId="ADAL" clId="{D0D0CFA6-1417-4A48-905E-34349D498431}" dt="2023-04-24T21:34:33.092" v="57" actId="478"/>
          <ac:spMkLst>
            <pc:docMk/>
            <pc:sldMk cId="2045221332" sldId="502"/>
            <ac:spMk id="5" creationId="{C4EF7A7F-09B6-27B6-25AE-87821E50572E}"/>
          </ac:spMkLst>
        </pc:spChg>
        <pc:spChg chg="del">
          <ac:chgData name="Brink HA, Alfons" userId="87a9feb9-518a-4029-961d-99a53bbb724a" providerId="ADAL" clId="{D0D0CFA6-1417-4A48-905E-34349D498431}" dt="2023-04-24T21:34:29.539" v="56" actId="478"/>
          <ac:spMkLst>
            <pc:docMk/>
            <pc:sldMk cId="2045221332" sldId="502"/>
            <ac:spMk id="6" creationId="{BF9CB392-98C8-0847-1EE4-5DE052AE5067}"/>
          </ac:spMkLst>
        </pc:spChg>
      </pc:sldChg>
      <pc:sldChg chg="delSp modSp mod">
        <pc:chgData name="Brink HA, Alfons" userId="87a9feb9-518a-4029-961d-99a53bbb724a" providerId="ADAL" clId="{D0D0CFA6-1417-4A48-905E-34349D498431}" dt="2023-04-23T18:02:40.259" v="54" actId="478"/>
        <pc:sldMkLst>
          <pc:docMk/>
          <pc:sldMk cId="4046024977" sldId="504"/>
        </pc:sldMkLst>
        <pc:spChg chg="del mod">
          <ac:chgData name="Brink HA, Alfons" userId="87a9feb9-518a-4029-961d-99a53bbb724a" providerId="ADAL" clId="{D0D0CFA6-1417-4A48-905E-34349D498431}" dt="2023-04-23T18:02:40.259" v="54" actId="478"/>
          <ac:spMkLst>
            <pc:docMk/>
            <pc:sldMk cId="4046024977" sldId="504"/>
            <ac:spMk id="4" creationId="{60C9AD52-83A7-8397-157F-48AF154E3632}"/>
          </ac:spMkLst>
        </pc:spChg>
        <pc:spChg chg="del">
          <ac:chgData name="Brink HA, Alfons" userId="87a9feb9-518a-4029-961d-99a53bbb724a" providerId="ADAL" clId="{D0D0CFA6-1417-4A48-905E-34349D498431}" dt="2023-04-23T18:02:38.571" v="52" actId="478"/>
          <ac:spMkLst>
            <pc:docMk/>
            <pc:sldMk cId="4046024977" sldId="504"/>
            <ac:spMk id="5" creationId="{37D0ED07-97EB-0C64-A5ED-8FF6AEAF6FA8}"/>
          </ac:spMkLst>
        </pc:spChg>
      </pc:sldChg>
      <pc:sldChg chg="modAnim">
        <pc:chgData name="Brink HA, Alfons" userId="87a9feb9-518a-4029-961d-99a53bbb724a" providerId="ADAL" clId="{D0D0CFA6-1417-4A48-905E-34349D498431}" dt="2023-04-23T17:58:48.018" v="50"/>
        <pc:sldMkLst>
          <pc:docMk/>
          <pc:sldMk cId="3643530737" sldId="512"/>
        </pc:sldMkLst>
      </pc:sldChg>
      <pc:sldChg chg="del">
        <pc:chgData name="Brink HA, Alfons" userId="87a9feb9-518a-4029-961d-99a53bbb724a" providerId="ADAL" clId="{D0D0CFA6-1417-4A48-905E-34349D498431}" dt="2023-04-23T17:58:55.365" v="51" actId="47"/>
        <pc:sldMkLst>
          <pc:docMk/>
          <pc:sldMk cId="1516440920" sldId="513"/>
        </pc:sldMkLst>
      </pc:sldChg>
      <pc:sldChg chg="addSp delSp modSp new mod">
        <pc:chgData name="Brink HA, Alfons" userId="87a9feb9-518a-4029-961d-99a53bbb724a" providerId="ADAL" clId="{D0D0CFA6-1417-4A48-905E-34349D498431}" dt="2023-04-23T17:58:26.112" v="49" actId="478"/>
        <pc:sldMkLst>
          <pc:docMk/>
          <pc:sldMk cId="798408450" sldId="514"/>
        </pc:sldMkLst>
        <pc:spChg chg="mod">
          <ac:chgData name="Brink HA, Alfons" userId="87a9feb9-518a-4029-961d-99a53bbb724a" providerId="ADAL" clId="{D0D0CFA6-1417-4A48-905E-34349D498431}" dt="2023-04-23T17:57:34.319" v="43" actId="207"/>
          <ac:spMkLst>
            <pc:docMk/>
            <pc:sldMk cId="798408450" sldId="514"/>
            <ac:spMk id="2" creationId="{42E71A38-1BB9-72C3-B2A0-F38139D35093}"/>
          </ac:spMkLst>
        </pc:spChg>
        <pc:spChg chg="del">
          <ac:chgData name="Brink HA, Alfons" userId="87a9feb9-518a-4029-961d-99a53bbb724a" providerId="ADAL" clId="{D0D0CFA6-1417-4A48-905E-34349D498431}" dt="2023-04-23T17:56:11.945" v="5" actId="478"/>
          <ac:spMkLst>
            <pc:docMk/>
            <pc:sldMk cId="798408450" sldId="514"/>
            <ac:spMk id="3" creationId="{48866019-C475-1E99-93B6-2B717C67A3E3}"/>
          </ac:spMkLst>
        </pc:spChg>
        <pc:spChg chg="del mod">
          <ac:chgData name="Brink HA, Alfons" userId="87a9feb9-518a-4029-961d-99a53bbb724a" providerId="ADAL" clId="{D0D0CFA6-1417-4A48-905E-34349D498431}" dt="2023-04-23T17:56:15.848" v="7"/>
          <ac:spMkLst>
            <pc:docMk/>
            <pc:sldMk cId="798408450" sldId="514"/>
            <ac:spMk id="4" creationId="{DAE38D92-BF77-D718-FC19-5E79DA458070}"/>
          </ac:spMkLst>
        </pc:spChg>
        <pc:spChg chg="del">
          <ac:chgData name="Brink HA, Alfons" userId="87a9feb9-518a-4029-961d-99a53bbb724a" providerId="ADAL" clId="{D0D0CFA6-1417-4A48-905E-34349D498431}" dt="2023-04-23T17:56:09.641" v="3" actId="478"/>
          <ac:spMkLst>
            <pc:docMk/>
            <pc:sldMk cId="798408450" sldId="514"/>
            <ac:spMk id="5" creationId="{8DAB683B-63B1-5858-DA97-6A7024C3C279}"/>
          </ac:spMkLst>
        </pc:spChg>
        <pc:spChg chg="del">
          <ac:chgData name="Brink HA, Alfons" userId="87a9feb9-518a-4029-961d-99a53bbb724a" providerId="ADAL" clId="{D0D0CFA6-1417-4A48-905E-34349D498431}" dt="2023-04-23T17:56:06.751" v="1" actId="478"/>
          <ac:spMkLst>
            <pc:docMk/>
            <pc:sldMk cId="798408450" sldId="514"/>
            <ac:spMk id="6" creationId="{C9519FD8-E2B8-14F6-F8DB-3A9275877745}"/>
          </ac:spMkLst>
        </pc:spChg>
        <pc:spChg chg="del">
          <ac:chgData name="Brink HA, Alfons" userId="87a9feb9-518a-4029-961d-99a53bbb724a" providerId="ADAL" clId="{D0D0CFA6-1417-4A48-905E-34349D498431}" dt="2023-04-23T17:56:10.527" v="4" actId="478"/>
          <ac:spMkLst>
            <pc:docMk/>
            <pc:sldMk cId="798408450" sldId="514"/>
            <ac:spMk id="7" creationId="{A229C6BA-6C4A-875F-958E-14583DDA437A}"/>
          </ac:spMkLst>
        </pc:spChg>
        <pc:spChg chg="del">
          <ac:chgData name="Brink HA, Alfons" userId="87a9feb9-518a-4029-961d-99a53bbb724a" providerId="ADAL" clId="{D0D0CFA6-1417-4A48-905E-34349D498431}" dt="2023-04-23T17:56:07.906" v="2" actId="478"/>
          <ac:spMkLst>
            <pc:docMk/>
            <pc:sldMk cId="798408450" sldId="514"/>
            <ac:spMk id="8" creationId="{6C86E0DD-6DFD-3AD5-84A5-32FCE7CB4AB9}"/>
          </ac:spMkLst>
        </pc:spChg>
        <pc:spChg chg="del">
          <ac:chgData name="Brink HA, Alfons" userId="87a9feb9-518a-4029-961d-99a53bbb724a" providerId="ADAL" clId="{D0D0CFA6-1417-4A48-905E-34349D498431}" dt="2023-04-23T17:58:26.112" v="49" actId="478"/>
          <ac:spMkLst>
            <pc:docMk/>
            <pc:sldMk cId="798408450" sldId="514"/>
            <ac:spMk id="9" creationId="{A457A1C5-67C0-CCA0-EC5F-DD7673E1D455}"/>
          </ac:spMkLst>
        </pc:spChg>
        <pc:spChg chg="del">
          <ac:chgData name="Brink HA, Alfons" userId="87a9feb9-518a-4029-961d-99a53bbb724a" providerId="ADAL" clId="{D0D0CFA6-1417-4A48-905E-34349D498431}" dt="2023-04-23T17:58:24.484" v="48" actId="478"/>
          <ac:spMkLst>
            <pc:docMk/>
            <pc:sldMk cId="798408450" sldId="514"/>
            <ac:spMk id="10" creationId="{0C0CFAAE-AA60-7C0A-4938-44C2C49D6986}"/>
          </ac:spMkLst>
        </pc:spChg>
        <pc:spChg chg="add mod">
          <ac:chgData name="Brink HA, Alfons" userId="87a9feb9-518a-4029-961d-99a53bbb724a" providerId="ADAL" clId="{D0D0CFA6-1417-4A48-905E-34349D498431}" dt="2023-04-23T17:58:04.815" v="45" actId="1076"/>
          <ac:spMkLst>
            <pc:docMk/>
            <pc:sldMk cId="798408450" sldId="514"/>
            <ac:spMk id="12" creationId="{82DC78DA-E447-0D64-BA63-3C7DE052975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1" loCatId="other" qsTypeId="urn:microsoft.com/office/officeart/2005/8/quickstyle/simple1" qsCatId="simple" csTypeId="urn:microsoft.com/office/officeart/2005/8/colors/colorful5" csCatId="colorful" phldr="1"/>
      <dgm:spPr/>
      <dgm:t>
        <a:bodyPr rtlCol="0"/>
        <a:lstStyle/>
        <a:p>
          <a:pPr rtl="0"/>
          <a:endParaRPr lang="nl-NL"/>
        </a:p>
      </dgm:t>
    </dgm:pt>
    <dgm:pt modelId="{4259F840-24E7-476F-9F30-482E46395856}">
      <dgm:prSet phldrT="[Text]" custT="1"/>
      <dgm:spPr/>
      <dgm:t>
        <a:bodyPr rtlCol="0"/>
        <a:lstStyle/>
        <a:p>
          <a:pPr rtl="0"/>
          <a:r>
            <a:rPr lang="nl-NL" sz="1800" dirty="0">
              <a:latin typeface="+mn-lt"/>
            </a:rPr>
            <a:t>1</a:t>
          </a:r>
        </a:p>
      </dgm:t>
    </dgm:pt>
    <dgm:pt modelId="{FCE8068D-7E50-4749-A8D0-ADEDAC5637B3}" type="parTrans" cxnId="{42EE41D1-3C16-4937-BB38-B076896C09A0}">
      <dgm:prSet/>
      <dgm:spPr/>
      <dgm:t>
        <a:bodyPr rtlCol="0"/>
        <a:lstStyle/>
        <a:p>
          <a:pPr rtl="0"/>
          <a:endParaRPr lang="nl-NL" sz="1800">
            <a:latin typeface="+mn-lt"/>
          </a:endParaRPr>
        </a:p>
      </dgm:t>
    </dgm:pt>
    <dgm:pt modelId="{DCC444A4-F20A-48F5-A61E-47BFFF185A57}" type="sibTrans" cxnId="{42EE41D1-3C16-4937-BB38-B076896C09A0}">
      <dgm:prSet/>
      <dgm:spPr/>
      <dgm:t>
        <a:bodyPr rtlCol="0"/>
        <a:lstStyle/>
        <a:p>
          <a:pPr rtl="0"/>
          <a:endParaRPr lang="nl-NL" sz="1800">
            <a:latin typeface="+mn-lt"/>
          </a:endParaRPr>
        </a:p>
      </dgm:t>
    </dgm:pt>
    <dgm:pt modelId="{B54C8F6C-BE1E-4EAB-B7A0-48DE01FFAA36}">
      <dgm:prSet phldrT="[Text]" custT="1"/>
      <dgm:spPr/>
      <dgm:t>
        <a:bodyPr rtlCol="0"/>
        <a:lstStyle/>
        <a:p>
          <a:pPr rtl="0">
            <a:buFont typeface="Symbol" panose="05050102010706020507" pitchFamily="18" charset="2"/>
            <a:buChar char=""/>
          </a:pPr>
          <a:r>
            <a:rPr lang="nl-NL" sz="1600" dirty="0" err="1">
              <a:solidFill>
                <a:schemeClr val="bg1"/>
              </a:solidFill>
              <a:latin typeface="+mn-lt"/>
            </a:rPr>
            <a:t>Starting</a:t>
          </a:r>
          <a:r>
            <a:rPr lang="nl-NL" sz="1600" dirty="0">
              <a:solidFill>
                <a:schemeClr val="bg1"/>
              </a:solidFill>
              <a:latin typeface="+mn-lt"/>
            </a:rPr>
            <a:t> point of </a:t>
          </a:r>
          <a:r>
            <a:rPr lang="nl-NL" sz="1600" dirty="0" err="1">
              <a:solidFill>
                <a:schemeClr val="bg1"/>
              </a:solidFill>
              <a:latin typeface="+mn-lt"/>
            </a:rPr>
            <a:t>my</a:t>
          </a:r>
          <a:r>
            <a:rPr lang="nl-NL" sz="1600" dirty="0">
              <a:solidFill>
                <a:schemeClr val="bg1"/>
              </a:solidFill>
              <a:latin typeface="+mn-lt"/>
            </a:rPr>
            <a:t> goal</a:t>
          </a:r>
        </a:p>
      </dgm:t>
    </dgm:pt>
    <dgm:pt modelId="{8DE7CD45-B7C0-432E-B819-6A7D97E31315}" type="parTrans" cxnId="{770CA1CC-3DDD-451E-AE83-A71CA570260C}">
      <dgm:prSet/>
      <dgm:spPr/>
      <dgm:t>
        <a:bodyPr rtlCol="0"/>
        <a:lstStyle/>
        <a:p>
          <a:pPr rtl="0"/>
          <a:endParaRPr lang="nl-NL" sz="1800">
            <a:latin typeface="+mn-lt"/>
          </a:endParaRPr>
        </a:p>
      </dgm:t>
    </dgm:pt>
    <dgm:pt modelId="{C33B8BEF-A818-4A2F-A99A-E2B29895E184}" type="sibTrans" cxnId="{770CA1CC-3DDD-451E-AE83-A71CA570260C}">
      <dgm:prSet/>
      <dgm:spPr/>
      <dgm:t>
        <a:bodyPr rtlCol="0"/>
        <a:lstStyle/>
        <a:p>
          <a:pPr rtl="0"/>
          <a:endParaRPr lang="nl-NL" sz="1800">
            <a:latin typeface="+mn-lt"/>
          </a:endParaRPr>
        </a:p>
      </dgm:t>
    </dgm:pt>
    <dgm:pt modelId="{E4033A39-DCC4-4038-9562-AEDDBBB37A99}">
      <dgm:prSet phldrT="[Text]" custT="1"/>
      <dgm:spPr/>
      <dgm:t>
        <a:bodyPr rtlCol="0"/>
        <a:lstStyle/>
        <a:p>
          <a:pPr rtl="0"/>
          <a:r>
            <a:rPr lang="nl-NL" sz="1800" dirty="0">
              <a:latin typeface="+mn-lt"/>
            </a:rPr>
            <a:t>2</a:t>
          </a:r>
        </a:p>
      </dgm:t>
    </dgm:pt>
    <dgm:pt modelId="{048EEAE6-78BA-4B00-B7BB-9C22DBB1E8F4}" type="parTrans" cxnId="{32EF2862-2950-4DF8-BEA8-CD19460CCA31}">
      <dgm:prSet/>
      <dgm:spPr/>
      <dgm:t>
        <a:bodyPr rtlCol="0"/>
        <a:lstStyle/>
        <a:p>
          <a:pPr rtl="0"/>
          <a:endParaRPr lang="nl-NL" sz="1800">
            <a:latin typeface="+mn-lt"/>
          </a:endParaRPr>
        </a:p>
      </dgm:t>
    </dgm:pt>
    <dgm:pt modelId="{80AB0E5B-0C58-465D-A545-5B21133D2849}" type="sibTrans" cxnId="{32EF2862-2950-4DF8-BEA8-CD19460CCA31}">
      <dgm:prSet/>
      <dgm:spPr/>
      <dgm:t>
        <a:bodyPr rtlCol="0"/>
        <a:lstStyle/>
        <a:p>
          <a:pPr rtl="0"/>
          <a:endParaRPr lang="nl-NL" sz="1800">
            <a:latin typeface="+mn-lt"/>
          </a:endParaRPr>
        </a:p>
      </dgm:t>
    </dgm:pt>
    <dgm:pt modelId="{A4C0B4E4-70AD-4901-9E3F-7EA25DD6DAA1}">
      <dgm:prSet phldrT="[Text]" custT="1"/>
      <dgm:spPr/>
      <dgm:t>
        <a:bodyPr rtlCol="0"/>
        <a:lstStyle/>
        <a:p>
          <a:pPr rtl="0">
            <a:buFont typeface="Symbol" panose="05050102010706020507" pitchFamily="18" charset="2"/>
            <a:buChar char=""/>
          </a:pPr>
          <a:r>
            <a:rPr lang="nl-NL" sz="1600" dirty="0">
              <a:solidFill>
                <a:schemeClr val="bg1"/>
              </a:solidFill>
              <a:latin typeface="+mn-lt"/>
            </a:rPr>
            <a:t>I </a:t>
          </a:r>
          <a:r>
            <a:rPr lang="nl-NL" sz="1600" dirty="0" err="1">
              <a:solidFill>
                <a:schemeClr val="bg1"/>
              </a:solidFill>
              <a:latin typeface="+mn-lt"/>
            </a:rPr>
            <a:t>am</a:t>
          </a:r>
          <a:r>
            <a:rPr lang="nl-NL" sz="1600" dirty="0">
              <a:solidFill>
                <a:schemeClr val="bg1"/>
              </a:solidFill>
              <a:latin typeface="+mn-lt"/>
            </a:rPr>
            <a:t> on </a:t>
          </a:r>
          <a:r>
            <a:rPr lang="nl-NL" sz="1600" dirty="0" err="1">
              <a:solidFill>
                <a:schemeClr val="bg1"/>
              </a:solidFill>
              <a:latin typeface="+mn-lt"/>
            </a:rPr>
            <a:t>my</a:t>
          </a:r>
          <a:r>
            <a:rPr lang="nl-NL" sz="1600" dirty="0">
              <a:solidFill>
                <a:schemeClr val="bg1"/>
              </a:solidFill>
              <a:latin typeface="+mn-lt"/>
            </a:rPr>
            <a:t> way,</a:t>
          </a:r>
          <a:br>
            <a:rPr lang="nl-NL" sz="1600" dirty="0">
              <a:solidFill>
                <a:schemeClr val="bg1"/>
              </a:solidFill>
              <a:latin typeface="+mn-lt"/>
            </a:rPr>
          </a:br>
          <a:r>
            <a:rPr lang="nl-NL" sz="1600" dirty="0">
              <a:solidFill>
                <a:schemeClr val="bg1"/>
              </a:solidFill>
              <a:latin typeface="+mn-lt"/>
            </a:rPr>
            <a:t>but I have </a:t>
          </a:r>
          <a:r>
            <a:rPr lang="nl-NL" sz="1600" dirty="0" err="1">
              <a:solidFill>
                <a:schemeClr val="bg1"/>
              </a:solidFill>
              <a:latin typeface="+mn-lt"/>
            </a:rPr>
            <a:t>to</a:t>
          </a:r>
          <a:r>
            <a:rPr lang="nl-NL" sz="1600" dirty="0">
              <a:solidFill>
                <a:schemeClr val="bg1"/>
              </a:solidFill>
              <a:latin typeface="+mn-lt"/>
            </a:rPr>
            <a:t> make </a:t>
          </a:r>
          <a:br>
            <a:rPr lang="nl-NL" sz="1600" dirty="0">
              <a:solidFill>
                <a:schemeClr val="bg1"/>
              </a:solidFill>
              <a:latin typeface="+mn-lt"/>
            </a:rPr>
          </a:br>
          <a:r>
            <a:rPr lang="nl-NL" sz="1600" dirty="0" err="1">
              <a:solidFill>
                <a:schemeClr val="bg1"/>
              </a:solidFill>
              <a:latin typeface="+mn-lt"/>
            </a:rPr>
            <a:t>some</a:t>
          </a:r>
          <a:r>
            <a:rPr lang="nl-NL" sz="1600" dirty="0">
              <a:solidFill>
                <a:schemeClr val="bg1"/>
              </a:solidFill>
              <a:latin typeface="+mn-lt"/>
            </a:rPr>
            <a:t> steps </a:t>
          </a:r>
          <a:r>
            <a:rPr lang="nl-NL" sz="1600" dirty="0" err="1">
              <a:solidFill>
                <a:schemeClr val="bg1"/>
              </a:solidFill>
              <a:latin typeface="+mn-lt"/>
            </a:rPr>
            <a:t>now</a:t>
          </a:r>
          <a:r>
            <a:rPr lang="nl-NL" sz="1600" dirty="0">
              <a:solidFill>
                <a:schemeClr val="bg1"/>
              </a:solidFill>
              <a:latin typeface="+mn-lt"/>
            </a:rPr>
            <a:t>!</a:t>
          </a:r>
        </a:p>
      </dgm:t>
    </dgm:pt>
    <dgm:pt modelId="{701D9033-BAD3-4299-933F-A47AFDC2ECD0}" type="parTrans" cxnId="{5E74CB62-E52E-4CEE-8AA1-9812BFC0D67E}">
      <dgm:prSet/>
      <dgm:spPr/>
      <dgm:t>
        <a:bodyPr rtlCol="0"/>
        <a:lstStyle/>
        <a:p>
          <a:pPr rtl="0"/>
          <a:endParaRPr lang="nl-NL" sz="1800">
            <a:latin typeface="+mn-lt"/>
          </a:endParaRPr>
        </a:p>
      </dgm:t>
    </dgm:pt>
    <dgm:pt modelId="{657DB10D-2517-48AA-B970-6D815DBD4123}" type="sibTrans" cxnId="{5E74CB62-E52E-4CEE-8AA1-9812BFC0D67E}">
      <dgm:prSet/>
      <dgm:spPr/>
      <dgm:t>
        <a:bodyPr rtlCol="0"/>
        <a:lstStyle/>
        <a:p>
          <a:pPr rtl="0"/>
          <a:endParaRPr lang="nl-NL" sz="1800">
            <a:latin typeface="+mn-lt"/>
          </a:endParaRPr>
        </a:p>
      </dgm:t>
    </dgm:pt>
    <dgm:pt modelId="{87BF7896-20EA-4E8F-B6F4-A34EC5C9CB50}">
      <dgm:prSet phldrT="[Text]" custT="1"/>
      <dgm:spPr/>
      <dgm:t>
        <a:bodyPr rtlCol="0"/>
        <a:lstStyle/>
        <a:p>
          <a:pPr rtl="0"/>
          <a:r>
            <a:rPr lang="nl-NL" sz="1800" dirty="0">
              <a:latin typeface="+mn-lt"/>
            </a:rPr>
            <a:t>3</a:t>
          </a:r>
        </a:p>
      </dgm:t>
    </dgm:pt>
    <dgm:pt modelId="{05E47BA5-F724-4AEE-9B5B-401F18E028E6}" type="parTrans" cxnId="{92330C11-C197-4512-BDA4-8D8A69AF7D1C}">
      <dgm:prSet/>
      <dgm:spPr/>
      <dgm:t>
        <a:bodyPr rtlCol="0"/>
        <a:lstStyle/>
        <a:p>
          <a:pPr rtl="0"/>
          <a:endParaRPr lang="nl-NL" sz="1800">
            <a:latin typeface="+mn-lt"/>
          </a:endParaRPr>
        </a:p>
      </dgm:t>
    </dgm:pt>
    <dgm:pt modelId="{D63CE73E-35DE-48C3-8753-7648BC953C0D}" type="sibTrans" cxnId="{92330C11-C197-4512-BDA4-8D8A69AF7D1C}">
      <dgm:prSet/>
      <dgm:spPr/>
      <dgm:t>
        <a:bodyPr rtlCol="0"/>
        <a:lstStyle/>
        <a:p>
          <a:pPr rtl="0"/>
          <a:endParaRPr lang="nl-NL" sz="1800">
            <a:latin typeface="+mn-lt"/>
          </a:endParaRPr>
        </a:p>
      </dgm:t>
    </dgm:pt>
    <dgm:pt modelId="{43CBB0A2-9D75-4264-8A30-3E8974B40658}">
      <dgm:prSet phldrT="[Text]" custT="1"/>
      <dgm:spPr/>
      <dgm:t>
        <a:bodyPr rtlCol="0"/>
        <a:lstStyle/>
        <a:p>
          <a:pPr rtl="0">
            <a:buFont typeface="Symbol" panose="05050102010706020507" pitchFamily="18" charset="2"/>
            <a:buChar char=""/>
          </a:pPr>
          <a:r>
            <a:rPr lang="nl-NL" sz="1600" dirty="0" err="1">
              <a:solidFill>
                <a:schemeClr val="tx1"/>
              </a:solidFill>
              <a:latin typeface="+mn-lt"/>
            </a:rPr>
            <a:t>Midway</a:t>
          </a:r>
          <a:r>
            <a:rPr lang="nl-NL" sz="1600" dirty="0">
              <a:solidFill>
                <a:schemeClr val="tx1"/>
              </a:solidFill>
              <a:latin typeface="+mn-lt"/>
            </a:rPr>
            <a:t> of </a:t>
          </a:r>
          <a:r>
            <a:rPr lang="nl-NL" sz="1600" dirty="0" err="1">
              <a:solidFill>
                <a:schemeClr val="tx1"/>
              </a:solidFill>
              <a:latin typeface="+mn-lt"/>
            </a:rPr>
            <a:t>my</a:t>
          </a:r>
          <a:r>
            <a:rPr lang="nl-NL" sz="1600" dirty="0">
              <a:solidFill>
                <a:schemeClr val="tx1"/>
              </a:solidFill>
              <a:latin typeface="+mn-lt"/>
            </a:rPr>
            <a:t> goal</a:t>
          </a:r>
        </a:p>
      </dgm:t>
    </dgm:pt>
    <dgm:pt modelId="{F806E590-5F8E-48A1-96AC-9E738290D2ED}" type="parTrans" cxnId="{4D2DF581-8128-4440-9E51-29109DC6ED52}">
      <dgm:prSet/>
      <dgm:spPr/>
      <dgm:t>
        <a:bodyPr rtlCol="0"/>
        <a:lstStyle/>
        <a:p>
          <a:pPr rtl="0"/>
          <a:endParaRPr lang="nl-NL" sz="1800">
            <a:latin typeface="+mn-lt"/>
          </a:endParaRPr>
        </a:p>
      </dgm:t>
    </dgm:pt>
    <dgm:pt modelId="{20F77EFB-335C-4BC3-AD95-8421EDF343E6}" type="sibTrans" cxnId="{4D2DF581-8128-4440-9E51-29109DC6ED52}">
      <dgm:prSet/>
      <dgm:spPr/>
      <dgm:t>
        <a:bodyPr rtlCol="0"/>
        <a:lstStyle/>
        <a:p>
          <a:pPr rtl="0"/>
          <a:endParaRPr lang="nl-NL" sz="1800">
            <a:latin typeface="+mn-lt"/>
          </a:endParaRPr>
        </a:p>
      </dgm:t>
    </dgm:pt>
    <dgm:pt modelId="{3DE6FF16-CA4D-4D34-ABEB-8BE6A40B5E52}">
      <dgm:prSet phldrT="[Text]" custT="1"/>
      <dgm:spPr/>
      <dgm:t>
        <a:bodyPr rtlCol="0"/>
        <a:lstStyle/>
        <a:p>
          <a:pPr rtl="0">
            <a:buFont typeface="Symbol" panose="05050102010706020507" pitchFamily="18" charset="2"/>
            <a:buChar char=""/>
          </a:pPr>
          <a:r>
            <a:rPr lang="nl-NL" sz="1800" dirty="0">
              <a:latin typeface="+mn-lt"/>
            </a:rPr>
            <a:t>4</a:t>
          </a:r>
        </a:p>
      </dgm:t>
    </dgm:pt>
    <dgm:pt modelId="{DA9CCCCB-8206-4757-82C8-F885E9D238B5}" type="parTrans" cxnId="{636DE8C5-F706-4BA5-855F-85FD2239E2BE}">
      <dgm:prSet/>
      <dgm:spPr/>
      <dgm:t>
        <a:bodyPr rtlCol="0"/>
        <a:lstStyle/>
        <a:p>
          <a:pPr rtl="0"/>
          <a:endParaRPr lang="nl-NL" sz="1800"/>
        </a:p>
      </dgm:t>
    </dgm:pt>
    <dgm:pt modelId="{986162A7-6F89-4679-B40E-33A17DA21B73}" type="sibTrans" cxnId="{636DE8C5-F706-4BA5-855F-85FD2239E2BE}">
      <dgm:prSet/>
      <dgm:spPr/>
      <dgm:t>
        <a:bodyPr rtlCol="0"/>
        <a:lstStyle/>
        <a:p>
          <a:pPr rtl="0"/>
          <a:endParaRPr lang="nl-NL" sz="1800"/>
        </a:p>
      </dgm:t>
    </dgm:pt>
    <dgm:pt modelId="{AC76BE15-3E8A-498B-91BD-CF772C26B6F1}">
      <dgm:prSet phldrT="[Text]" custT="1"/>
      <dgm:spPr/>
      <dgm:t>
        <a:bodyPr rtlCol="0"/>
        <a:lstStyle/>
        <a:p>
          <a:pPr rtl="0">
            <a:buFont typeface="Symbol" panose="05050102010706020507" pitchFamily="18" charset="2"/>
            <a:buChar char=""/>
          </a:pPr>
          <a:r>
            <a:rPr lang="nl-NL" sz="1800" dirty="0">
              <a:latin typeface="+mn-lt"/>
            </a:rPr>
            <a:t>5</a:t>
          </a:r>
        </a:p>
      </dgm:t>
    </dgm:pt>
    <dgm:pt modelId="{00CCB400-064A-4EF5-9806-9534D9AC69AD}" type="parTrans" cxnId="{140A4778-8248-44DE-B78A-23C578A77D7E}">
      <dgm:prSet/>
      <dgm:spPr/>
      <dgm:t>
        <a:bodyPr rtlCol="0"/>
        <a:lstStyle/>
        <a:p>
          <a:pPr rtl="0"/>
          <a:endParaRPr lang="nl-NL" sz="1800"/>
        </a:p>
      </dgm:t>
    </dgm:pt>
    <dgm:pt modelId="{662A3D6E-7238-444F-BC0B-C7A4321261DB}" type="sibTrans" cxnId="{140A4778-8248-44DE-B78A-23C578A77D7E}">
      <dgm:prSet/>
      <dgm:spPr/>
      <dgm:t>
        <a:bodyPr rtlCol="0"/>
        <a:lstStyle/>
        <a:p>
          <a:pPr rtl="0"/>
          <a:endParaRPr lang="nl-NL" sz="1800"/>
        </a:p>
      </dgm:t>
    </dgm:pt>
    <dgm:pt modelId="{73820394-2159-4075-9E6F-217263B07F8B}">
      <dgm:prSet phldrT="[Text]" custT="1"/>
      <dgm:spPr/>
      <dgm:t>
        <a:bodyPr rtlCol="0"/>
        <a:lstStyle/>
        <a:p>
          <a:pPr rtl="0">
            <a:buFont typeface="Symbol" panose="05050102010706020507" pitchFamily="18" charset="2"/>
            <a:buChar char=""/>
          </a:pPr>
          <a:r>
            <a:rPr lang="nl-NL" sz="1600" dirty="0">
              <a:solidFill>
                <a:schemeClr val="bg1"/>
              </a:solidFill>
            </a:rPr>
            <a:t>I have </a:t>
          </a:r>
          <a:r>
            <a:rPr lang="nl-NL" sz="1600" dirty="0" err="1">
              <a:solidFill>
                <a:schemeClr val="bg1"/>
              </a:solidFill>
            </a:rPr>
            <a:t>achieved</a:t>
          </a:r>
          <a:r>
            <a:rPr lang="nl-NL" sz="1600" dirty="0">
              <a:solidFill>
                <a:schemeClr val="bg1"/>
              </a:solidFill>
            </a:rPr>
            <a:t> </a:t>
          </a:r>
          <a:r>
            <a:rPr lang="nl-NL" sz="1600" dirty="0" err="1">
              <a:solidFill>
                <a:schemeClr val="bg1"/>
              </a:solidFill>
            </a:rPr>
            <a:t>my</a:t>
          </a:r>
          <a:r>
            <a:rPr lang="nl-NL" sz="1600" dirty="0">
              <a:solidFill>
                <a:schemeClr val="bg1"/>
              </a:solidFill>
            </a:rPr>
            <a:t> goal</a:t>
          </a:r>
          <a:endParaRPr lang="nl-NL" sz="1600" dirty="0">
            <a:solidFill>
              <a:schemeClr val="bg1"/>
            </a:solidFill>
            <a:latin typeface="+mn-lt"/>
          </a:endParaRPr>
        </a:p>
      </dgm:t>
    </dgm:pt>
    <dgm:pt modelId="{A861A835-3A0D-4B09-8870-87D7FDC7B27F}" type="parTrans" cxnId="{19CF03A0-47BE-4ABD-A62C-A27E16D6C5A3}">
      <dgm:prSet/>
      <dgm:spPr/>
      <dgm:t>
        <a:bodyPr rtlCol="0"/>
        <a:lstStyle/>
        <a:p>
          <a:pPr rtl="0"/>
          <a:endParaRPr lang="nl-NL" sz="1800"/>
        </a:p>
      </dgm:t>
    </dgm:pt>
    <dgm:pt modelId="{D383A36B-470D-499F-AE13-85A6B2495524}" type="sibTrans" cxnId="{19CF03A0-47BE-4ABD-A62C-A27E16D6C5A3}">
      <dgm:prSet/>
      <dgm:spPr/>
      <dgm:t>
        <a:bodyPr rtlCol="0"/>
        <a:lstStyle/>
        <a:p>
          <a:pPr rtl="0"/>
          <a:endParaRPr lang="nl-NL" sz="1800"/>
        </a:p>
      </dgm:t>
    </dgm:pt>
    <dgm:pt modelId="{C032D242-8D23-4EEC-A10A-7B0691E5A409}">
      <dgm:prSet phldrT="[Text]" custT="1"/>
      <dgm:spPr/>
      <dgm:t>
        <a:bodyPr rtlCol="0"/>
        <a:lstStyle/>
        <a:p>
          <a:pPr rtl="0">
            <a:buFont typeface="Symbol" panose="05050102010706020507" pitchFamily="18" charset="2"/>
            <a:buChar char=""/>
          </a:pPr>
          <a:r>
            <a:rPr lang="nl-NL" sz="1600" dirty="0">
              <a:solidFill>
                <a:schemeClr val="bg1"/>
              </a:solidFill>
            </a:rPr>
            <a:t>I </a:t>
          </a:r>
          <a:r>
            <a:rPr lang="nl-NL" sz="1600" dirty="0" err="1">
              <a:solidFill>
                <a:schemeClr val="bg1"/>
              </a:solidFill>
            </a:rPr>
            <a:t>am</a:t>
          </a:r>
          <a:r>
            <a:rPr lang="nl-NL" sz="1600" dirty="0">
              <a:solidFill>
                <a:schemeClr val="bg1"/>
              </a:solidFill>
            </a:rPr>
            <a:t> </a:t>
          </a:r>
          <a:r>
            <a:rPr lang="nl-NL" sz="1600" dirty="0" err="1">
              <a:solidFill>
                <a:schemeClr val="bg1"/>
              </a:solidFill>
            </a:rPr>
            <a:t>almost</a:t>
          </a:r>
          <a:r>
            <a:rPr lang="nl-NL" sz="1600" dirty="0">
              <a:solidFill>
                <a:schemeClr val="bg1"/>
              </a:solidFill>
            </a:rPr>
            <a:t> </a:t>
          </a:r>
          <a:r>
            <a:rPr lang="nl-NL" sz="1600" dirty="0" err="1">
              <a:solidFill>
                <a:schemeClr val="bg1"/>
              </a:solidFill>
            </a:rPr>
            <a:t>there</a:t>
          </a:r>
          <a:r>
            <a:rPr lang="nl-NL" sz="1600" dirty="0">
              <a:solidFill>
                <a:schemeClr val="bg1"/>
              </a:solidFill>
            </a:rPr>
            <a:t>, </a:t>
          </a:r>
          <a:br>
            <a:rPr lang="nl-NL" sz="1600" dirty="0">
              <a:solidFill>
                <a:schemeClr val="bg1"/>
              </a:solidFill>
            </a:rPr>
          </a:br>
          <a:r>
            <a:rPr lang="nl-NL" sz="1600" dirty="0" err="1">
              <a:solidFill>
                <a:schemeClr val="bg1"/>
              </a:solidFill>
            </a:rPr>
            <a:t>just</a:t>
          </a:r>
          <a:r>
            <a:rPr lang="nl-NL" sz="1600" dirty="0">
              <a:solidFill>
                <a:schemeClr val="bg1"/>
              </a:solidFill>
            </a:rPr>
            <a:t> </a:t>
          </a:r>
          <a:r>
            <a:rPr lang="nl-NL" sz="1600" dirty="0" err="1">
              <a:solidFill>
                <a:schemeClr val="bg1"/>
              </a:solidFill>
            </a:rPr>
            <a:t>some</a:t>
          </a:r>
          <a:r>
            <a:rPr lang="nl-NL" sz="1600" dirty="0">
              <a:solidFill>
                <a:schemeClr val="bg1"/>
              </a:solidFill>
            </a:rPr>
            <a:t> last steps</a:t>
          </a:r>
          <a:endParaRPr lang="nl-NL" sz="1600" dirty="0">
            <a:solidFill>
              <a:schemeClr val="bg1"/>
            </a:solidFill>
            <a:latin typeface="+mn-lt"/>
          </a:endParaRPr>
        </a:p>
      </dgm:t>
    </dgm:pt>
    <dgm:pt modelId="{167DA838-BF1F-42A4-81E8-806F40795A14}" type="parTrans" cxnId="{D9403C73-FB83-47D6-85AE-067D49ED63F2}">
      <dgm:prSet/>
      <dgm:spPr/>
      <dgm:t>
        <a:bodyPr rtlCol="0"/>
        <a:lstStyle/>
        <a:p>
          <a:pPr rtl="0"/>
          <a:endParaRPr lang="nl-NL" sz="1800"/>
        </a:p>
      </dgm:t>
    </dgm:pt>
    <dgm:pt modelId="{7EFA60CA-572D-434D-B452-A4ACBAEB4D2C}" type="sibTrans" cxnId="{D9403C73-FB83-47D6-85AE-067D49ED63F2}">
      <dgm:prSet/>
      <dgm:spPr/>
      <dgm:t>
        <a:bodyPr rtlCol="0"/>
        <a:lstStyle/>
        <a:p>
          <a:pPr rtl="0"/>
          <a:endParaRPr lang="nl-NL" sz="180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1"/>
    <dgm:cxn modelId="{467F290A-9E2A-412E-AF06-428DAA68BEDD}" type="presOf" srcId="{E4033A39-DCC4-4038-9562-AEDDBBB37A99}" destId="{539615E2-3277-4D8E-8484-FF5088C8BF01}" srcOrd="0" destOrd="0" presId="urn:microsoft.com/office/officeart/2016/7/layout/RoundedRectangleTimeline#1"/>
    <dgm:cxn modelId="{A2A50010-8F67-49E4-9B0A-E0F7FDA9656C}" type="presOf" srcId="{B54C8F6C-BE1E-4EAB-B7A0-48DE01FFAA36}" destId="{45A02F84-C6CB-43F5-AEE4-3EA66C2BD25F}" srcOrd="0" destOrd="0" presId="urn:microsoft.com/office/officeart/2016/7/layout/RoundedRectangleTimeline#1"/>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1"/>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1"/>
    <dgm:cxn modelId="{E6B56652-B46A-4546-9536-64D675143F1B}" type="presOf" srcId="{A4C0B4E4-70AD-4901-9E3F-7EA25DD6DAA1}" destId="{FEBD3C2A-A340-470A-A475-AE614EA07678}" srcOrd="0" destOrd="0" presId="urn:microsoft.com/office/officeart/2016/7/layout/RoundedRectangleTimeline#1"/>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1"/>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1"/>
    <dgm:cxn modelId="{C8CAF48F-322D-43C3-A68B-40DA904320AC}" type="presOf" srcId="{E5B2E815-0D19-41DC-B01B-4D608769620A}" destId="{196C9F68-3606-4282-A4C6-4485F1280B5F}" srcOrd="0" destOrd="0" presId="urn:microsoft.com/office/officeart/2016/7/layout/RoundedRectangleTimeline#1"/>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1"/>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1"/>
    <dgm:cxn modelId="{B5EA3CD6-0576-4168-82C9-9ADC0803B31E}" type="presParOf" srcId="{196C9F68-3606-4282-A4C6-4485F1280B5F}" destId="{68D8AC18-502F-4825-B069-75605ADB3A40}" srcOrd="0" destOrd="0" presId="urn:microsoft.com/office/officeart/2016/7/layout/RoundedRectangleTimeline#1"/>
    <dgm:cxn modelId="{30A197C5-075F-4643-BF26-64BC9FAF532F}" type="presParOf" srcId="{68D8AC18-502F-4825-B069-75605ADB3A40}" destId="{E088D226-49D7-4C30-90DC-CA1755D98829}" srcOrd="0" destOrd="0" presId="urn:microsoft.com/office/officeart/2016/7/layout/RoundedRectangleTimeline#1"/>
    <dgm:cxn modelId="{DBAA9861-CCB2-4B8A-A3AA-B305A4B5783E}" type="presParOf" srcId="{68D8AC18-502F-4825-B069-75605ADB3A40}" destId="{45A02F84-C6CB-43F5-AEE4-3EA66C2BD25F}" srcOrd="1" destOrd="0" presId="urn:microsoft.com/office/officeart/2016/7/layout/RoundedRectangleTimeline#1"/>
    <dgm:cxn modelId="{3F249148-C6F7-40D3-8583-B11C276DE023}" type="presParOf" srcId="{68D8AC18-502F-4825-B069-75605ADB3A40}" destId="{6BA46904-CB7C-4538-BD49-D3891EF19552}" srcOrd="2" destOrd="0" presId="urn:microsoft.com/office/officeart/2016/7/layout/RoundedRectangleTimeline#1"/>
    <dgm:cxn modelId="{337BF8D5-8206-4D0E-857F-BA46391BB745}" type="presParOf" srcId="{68D8AC18-502F-4825-B069-75605ADB3A40}" destId="{049FDBD0-77FE-49D1-A275-A272C8C5E426}" srcOrd="3" destOrd="0" presId="urn:microsoft.com/office/officeart/2016/7/layout/RoundedRectangleTimeline#1"/>
    <dgm:cxn modelId="{8E042F31-23CC-40C0-92DC-707183B24E81}" type="presParOf" srcId="{68D8AC18-502F-4825-B069-75605ADB3A40}" destId="{CB26EA94-33BB-4F98-9E1E-2237D4831263}" srcOrd="4" destOrd="0" presId="urn:microsoft.com/office/officeart/2016/7/layout/RoundedRectangleTimeline#1"/>
    <dgm:cxn modelId="{16926BC1-FC34-413E-B35A-2F54A781CCCD}" type="presParOf" srcId="{196C9F68-3606-4282-A4C6-4485F1280B5F}" destId="{606F1DBF-510E-4065-ACCB-3EBDA85CFB92}" srcOrd="1" destOrd="0" presId="urn:microsoft.com/office/officeart/2016/7/layout/RoundedRectangleTimeline#1"/>
    <dgm:cxn modelId="{42F07C1F-C715-41B1-8356-B99F8CE1AC01}" type="presParOf" srcId="{196C9F68-3606-4282-A4C6-4485F1280B5F}" destId="{07989479-D1A2-4D15-AA3A-B0CFFB9F91D9}" srcOrd="2" destOrd="0" presId="urn:microsoft.com/office/officeart/2016/7/layout/RoundedRectangleTimeline#1"/>
    <dgm:cxn modelId="{5856EE22-FE01-4788-BBF3-407A68D5A730}" type="presParOf" srcId="{07989479-D1A2-4D15-AA3A-B0CFFB9F91D9}" destId="{539615E2-3277-4D8E-8484-FF5088C8BF01}" srcOrd="0" destOrd="0" presId="urn:microsoft.com/office/officeart/2016/7/layout/RoundedRectangleTimeline#1"/>
    <dgm:cxn modelId="{3004EE47-5347-4BBA-95CC-D947A73AE485}" type="presParOf" srcId="{07989479-D1A2-4D15-AA3A-B0CFFB9F91D9}" destId="{FEBD3C2A-A340-470A-A475-AE614EA07678}" srcOrd="1" destOrd="0" presId="urn:microsoft.com/office/officeart/2016/7/layout/RoundedRectangleTimeline#1"/>
    <dgm:cxn modelId="{400A75AC-5289-4270-AC07-416891AF3888}" type="presParOf" srcId="{07989479-D1A2-4D15-AA3A-B0CFFB9F91D9}" destId="{080474C8-0FEA-4FD1-97F1-0978CFB4A37F}" srcOrd="2" destOrd="0" presId="urn:microsoft.com/office/officeart/2016/7/layout/RoundedRectangleTimeline#1"/>
    <dgm:cxn modelId="{304EB087-DD14-4AA8-8A06-DF9485956226}" type="presParOf" srcId="{07989479-D1A2-4D15-AA3A-B0CFFB9F91D9}" destId="{4797FB61-2602-4A58-81E6-6F133DB1E419}" srcOrd="3" destOrd="0" presId="urn:microsoft.com/office/officeart/2016/7/layout/RoundedRectangleTimeline#1"/>
    <dgm:cxn modelId="{BC4CC356-31E8-4421-B18C-CB3697E73FAC}" type="presParOf" srcId="{07989479-D1A2-4D15-AA3A-B0CFFB9F91D9}" destId="{3ADF0AE3-D759-4F4F-8135-572855211847}" srcOrd="4" destOrd="0" presId="urn:microsoft.com/office/officeart/2016/7/layout/RoundedRectangleTimeline#1"/>
    <dgm:cxn modelId="{718BABD9-3B60-482F-B01A-2E414F152777}" type="presParOf" srcId="{196C9F68-3606-4282-A4C6-4485F1280B5F}" destId="{B0CD7A53-7149-45F2-83E8-36717D7878A1}" srcOrd="3" destOrd="0" presId="urn:microsoft.com/office/officeart/2016/7/layout/RoundedRectangleTimeline#1"/>
    <dgm:cxn modelId="{FD435764-A46B-4635-A943-B6C17FFBD43C}" type="presParOf" srcId="{196C9F68-3606-4282-A4C6-4485F1280B5F}" destId="{FB379A6E-C0F9-420B-90FC-2785E757E6AE}" srcOrd="4" destOrd="0" presId="urn:microsoft.com/office/officeart/2016/7/layout/RoundedRectangleTimeline#1"/>
    <dgm:cxn modelId="{03D7F2C3-849C-416B-B668-D51C46CA90E6}" type="presParOf" srcId="{FB379A6E-C0F9-420B-90FC-2785E757E6AE}" destId="{9D82041D-873A-4600-A9C7-C0A0ADFB138B}" srcOrd="0" destOrd="0" presId="urn:microsoft.com/office/officeart/2016/7/layout/RoundedRectangleTimeline#1"/>
    <dgm:cxn modelId="{1DA536D0-EC28-4B9F-A5E9-28EC8F45638C}" type="presParOf" srcId="{FB379A6E-C0F9-420B-90FC-2785E757E6AE}" destId="{80CDBBF8-C6B4-4166-87C1-DC9120CC7586}" srcOrd="1" destOrd="0" presId="urn:microsoft.com/office/officeart/2016/7/layout/RoundedRectangleTimeline#1"/>
    <dgm:cxn modelId="{A1A8842C-F8BC-40AC-8FFC-6A922D88E333}" type="presParOf" srcId="{FB379A6E-C0F9-420B-90FC-2785E757E6AE}" destId="{89759DE5-9F8A-470E-A6D8-F13BB4DEE93D}" srcOrd="2" destOrd="0" presId="urn:microsoft.com/office/officeart/2016/7/layout/RoundedRectangleTimeline#1"/>
    <dgm:cxn modelId="{29E74E09-91C9-47DF-AE07-A1527FF00EB2}" type="presParOf" srcId="{FB379A6E-C0F9-420B-90FC-2785E757E6AE}" destId="{07CCF286-8B46-4A20-ACAC-84BA2D6EFBBC}" srcOrd="3" destOrd="0" presId="urn:microsoft.com/office/officeart/2016/7/layout/RoundedRectangleTimeline#1"/>
    <dgm:cxn modelId="{410C15E7-86BA-42B7-8F67-411E34B11038}" type="presParOf" srcId="{FB379A6E-C0F9-420B-90FC-2785E757E6AE}" destId="{4624FC32-5405-42B1-B5CC-DF0659852A58}" srcOrd="4" destOrd="0" presId="urn:microsoft.com/office/officeart/2016/7/layout/RoundedRectangleTimeline#1"/>
    <dgm:cxn modelId="{E805D201-407E-43CA-9B74-1CB556699F3D}" type="presParOf" srcId="{196C9F68-3606-4282-A4C6-4485F1280B5F}" destId="{8C327064-3851-4ECF-AAB7-82B51711041E}" srcOrd="5" destOrd="0" presId="urn:microsoft.com/office/officeart/2016/7/layout/RoundedRectangleTimeline#1"/>
    <dgm:cxn modelId="{43BD8313-2385-4BA0-9145-2022434D3E68}" type="presParOf" srcId="{196C9F68-3606-4282-A4C6-4485F1280B5F}" destId="{3ADEA4DF-6814-494D-9D3D-41947417052B}" srcOrd="6" destOrd="0" presId="urn:microsoft.com/office/officeart/2016/7/layout/RoundedRectangleTimeline#1"/>
    <dgm:cxn modelId="{77EE5245-99F9-4607-BF5D-14371704AD7C}" type="presParOf" srcId="{3ADEA4DF-6814-494D-9D3D-41947417052B}" destId="{74CD3FF2-195B-429B-BC6F-5B5A7FED2BE2}" srcOrd="0" destOrd="0" presId="urn:microsoft.com/office/officeart/2016/7/layout/RoundedRectangleTimeline#1"/>
    <dgm:cxn modelId="{4182CE37-4E54-4351-9A5F-1904FF20E71C}" type="presParOf" srcId="{3ADEA4DF-6814-494D-9D3D-41947417052B}" destId="{1BB5FD64-47F9-47A3-911F-535BFE17A3B9}" srcOrd="1" destOrd="0" presId="urn:microsoft.com/office/officeart/2016/7/layout/RoundedRectangleTimeline#1"/>
    <dgm:cxn modelId="{618B960F-61F5-4357-A407-60CA51E36041}" type="presParOf" srcId="{3ADEA4DF-6814-494D-9D3D-41947417052B}" destId="{FE9B27EB-7AC7-485A-9A55-41E8118F9EAF}" srcOrd="2" destOrd="0" presId="urn:microsoft.com/office/officeart/2016/7/layout/RoundedRectangleTimeline#1"/>
    <dgm:cxn modelId="{181A4BE4-72AF-463E-880D-D34673D0F9E8}" type="presParOf" srcId="{3ADEA4DF-6814-494D-9D3D-41947417052B}" destId="{46BD4721-4664-4AD0-9F11-DBE7E0B207D5}" srcOrd="3" destOrd="0" presId="urn:microsoft.com/office/officeart/2016/7/layout/RoundedRectangleTimeline#1"/>
    <dgm:cxn modelId="{AC4EA57A-E4C0-4C2D-8EC9-38BC20FC13B6}" type="presParOf" srcId="{3ADEA4DF-6814-494D-9D3D-41947417052B}" destId="{69028BD0-349D-4B47-B1F4-B64C6478DE3C}" srcOrd="4" destOrd="0" presId="urn:microsoft.com/office/officeart/2016/7/layout/RoundedRectangleTimeline#1"/>
    <dgm:cxn modelId="{AA8AD3DD-2E80-42F5-B3E4-A5C7AF3802D4}" type="presParOf" srcId="{196C9F68-3606-4282-A4C6-4485F1280B5F}" destId="{619CFBB1-86F5-45A6-80BA-23F97450662F}" srcOrd="7" destOrd="0" presId="urn:microsoft.com/office/officeart/2016/7/layout/RoundedRectangleTimeline#1"/>
    <dgm:cxn modelId="{FDD0F37D-1C7B-48B3-AC81-ED4C6F1B5BBD}" type="presParOf" srcId="{196C9F68-3606-4282-A4C6-4485F1280B5F}" destId="{E4E0A96A-AF87-442A-A1A3-64B8F3CFC7FE}" srcOrd="8" destOrd="0" presId="urn:microsoft.com/office/officeart/2016/7/layout/RoundedRectangleTimeline#1"/>
    <dgm:cxn modelId="{CF303A04-9A48-4B41-A7BB-CC3D8C5695D3}" type="presParOf" srcId="{E4E0A96A-AF87-442A-A1A3-64B8F3CFC7FE}" destId="{483E7832-9872-48C4-8E65-DCB39D4CDBDF}" srcOrd="0" destOrd="0" presId="urn:microsoft.com/office/officeart/2016/7/layout/RoundedRectangleTimeline#1"/>
    <dgm:cxn modelId="{73245F8D-03D3-46C1-81E4-D90E66C49907}" type="presParOf" srcId="{E4E0A96A-AF87-442A-A1A3-64B8F3CFC7FE}" destId="{1FA3C236-5719-4A33-A6BB-80FA85F940E3}" srcOrd="1" destOrd="0" presId="urn:microsoft.com/office/officeart/2016/7/layout/RoundedRectangleTimeline#1"/>
    <dgm:cxn modelId="{412C5C97-3381-4F16-9B7D-FDFBEDD4E918}" type="presParOf" srcId="{E4E0A96A-AF87-442A-A1A3-64B8F3CFC7FE}" destId="{18F1C823-9ACD-4FCD-8102-F468DCE57A45}" srcOrd="2" destOrd="0" presId="urn:microsoft.com/office/officeart/2016/7/layout/RoundedRectangleTimeline#1"/>
    <dgm:cxn modelId="{23A8F6FC-DFDA-4E9F-A354-A33937E1BFC9}" type="presParOf" srcId="{E4E0A96A-AF87-442A-A1A3-64B8F3CFC7FE}" destId="{F8AD0AB8-BBDF-4F0A-A6A0-850E289DD521}" srcOrd="3" destOrd="0" presId="urn:microsoft.com/office/officeart/2016/7/layout/RoundedRectangleTimeline#1"/>
    <dgm:cxn modelId="{C02C06C2-0966-4212-84DD-DA325FCEF64C}" type="presParOf" srcId="{E4E0A96A-AF87-442A-A1A3-64B8F3CFC7FE}" destId="{11CAE2E7-2E06-450A-A729-9C2DCEF85421}" srcOrd="4" destOrd="0" presId="urn:microsoft.com/office/officeart/2016/7/layout/RoundedRectangleTimelin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434223" y="1011950"/>
          <a:ext cx="397986" cy="195596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nl-NL" sz="1800" kern="1200" dirty="0">
              <a:latin typeface="+mn-lt"/>
            </a:rPr>
            <a:t>1</a:t>
          </a:r>
        </a:p>
      </dsp:txBody>
      <dsp:txXfrm rot="5400000">
        <a:off x="674664" y="1810365"/>
        <a:ext cx="1936532" cy="359130"/>
      </dsp:txXfrm>
    </dsp:sp>
    <dsp:sp modelId="{45A02F84-C6CB-43F5-AEE4-3EA66C2BD25F}">
      <dsp:nvSpPr>
        <dsp:cNvPr id="0" name=""/>
        <dsp:cNvSpPr/>
      </dsp:nvSpPr>
      <dsp:spPr>
        <a:xfrm>
          <a:off x="3249"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rtlCol="0" anchor="b" anchorCtr="1">
          <a:noAutofit/>
        </a:bodyPr>
        <a:lstStyle/>
        <a:p>
          <a:pPr marL="0" lvl="0" indent="0" algn="ctr" defTabSz="711200" rtl="0">
            <a:lnSpc>
              <a:spcPct val="90000"/>
            </a:lnSpc>
            <a:spcBef>
              <a:spcPct val="0"/>
            </a:spcBef>
            <a:spcAft>
              <a:spcPct val="35000"/>
            </a:spcAft>
            <a:buFont typeface="Symbol" panose="05050102010706020507" pitchFamily="18" charset="2"/>
            <a:buNone/>
          </a:pPr>
          <a:r>
            <a:rPr lang="nl-NL" sz="1600" kern="1200" dirty="0" err="1">
              <a:solidFill>
                <a:schemeClr val="bg1"/>
              </a:solidFill>
              <a:latin typeface="+mn-lt"/>
            </a:rPr>
            <a:t>Starting</a:t>
          </a:r>
          <a:r>
            <a:rPr lang="nl-NL" sz="1600" kern="1200" dirty="0">
              <a:solidFill>
                <a:schemeClr val="bg1"/>
              </a:solidFill>
              <a:latin typeface="+mn-lt"/>
            </a:rPr>
            <a:t> point of </a:t>
          </a:r>
          <a:r>
            <a:rPr lang="nl-NL" sz="1600" kern="1200" dirty="0" err="1">
              <a:solidFill>
                <a:schemeClr val="bg1"/>
              </a:solidFill>
              <a:latin typeface="+mn-lt"/>
            </a:rPr>
            <a:t>my</a:t>
          </a:r>
          <a:r>
            <a:rPr lang="nl-NL" sz="1600" kern="1200" dirty="0">
              <a:solidFill>
                <a:schemeClr val="bg1"/>
              </a:solidFill>
              <a:latin typeface="+mn-lt"/>
            </a:rPr>
            <a:t> goal</a:t>
          </a:r>
        </a:p>
      </dsp:txBody>
      <dsp:txXfrm>
        <a:off x="3249" y="0"/>
        <a:ext cx="3259934" cy="1392951"/>
      </dsp:txXfrm>
    </dsp:sp>
    <dsp:sp modelId="{6BA46904-CB7C-4538-BD49-D3891EF19552}">
      <dsp:nvSpPr>
        <dsp:cNvPr id="0" name=""/>
        <dsp:cNvSpPr/>
      </dsp:nvSpPr>
      <dsp:spPr>
        <a:xfrm>
          <a:off x="1633216"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93417"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611196" y="1790937"/>
          <a:ext cx="1955960" cy="397986"/>
        </a:xfrm>
        <a:prstGeom prst="rect">
          <a:avLst/>
        </a:prstGeom>
        <a:solidFill>
          <a:schemeClr val="accent5">
            <a:hueOff val="90002"/>
            <a:satOff val="2173"/>
            <a:lumOff val="-10490"/>
            <a:alphaOff val="0"/>
          </a:schemeClr>
        </a:solidFill>
        <a:ln w="12700" cap="flat" cmpd="sng" algn="ctr">
          <a:solidFill>
            <a:schemeClr val="accent5">
              <a:hueOff val="90002"/>
              <a:satOff val="2173"/>
              <a:lumOff val="-10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nl-NL" sz="1800" kern="1200" dirty="0">
              <a:latin typeface="+mn-lt"/>
            </a:rPr>
            <a:t>2</a:t>
          </a:r>
        </a:p>
      </dsp:txBody>
      <dsp:txXfrm>
        <a:off x="2611196" y="1790937"/>
        <a:ext cx="1955960" cy="397986"/>
      </dsp:txXfrm>
    </dsp:sp>
    <dsp:sp modelId="{FEBD3C2A-A340-470A-A475-AE614EA07678}">
      <dsp:nvSpPr>
        <dsp:cNvPr id="0" name=""/>
        <dsp:cNvSpPr/>
      </dsp:nvSpPr>
      <dsp:spPr>
        <a:xfrm>
          <a:off x="1959209"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rtlCol="0" anchor="t" anchorCtr="1">
          <a:noAutofit/>
        </a:bodyPr>
        <a:lstStyle/>
        <a:p>
          <a:pPr marL="0" lvl="0" indent="0" algn="ctr" defTabSz="711200" rtl="0">
            <a:lnSpc>
              <a:spcPct val="90000"/>
            </a:lnSpc>
            <a:spcBef>
              <a:spcPct val="0"/>
            </a:spcBef>
            <a:spcAft>
              <a:spcPct val="35000"/>
            </a:spcAft>
            <a:buFont typeface="Symbol" panose="05050102010706020507" pitchFamily="18" charset="2"/>
            <a:buNone/>
          </a:pPr>
          <a:r>
            <a:rPr lang="nl-NL" sz="1600" kern="1200" dirty="0">
              <a:solidFill>
                <a:schemeClr val="bg1"/>
              </a:solidFill>
              <a:latin typeface="+mn-lt"/>
            </a:rPr>
            <a:t>I </a:t>
          </a:r>
          <a:r>
            <a:rPr lang="nl-NL" sz="1600" kern="1200" dirty="0" err="1">
              <a:solidFill>
                <a:schemeClr val="bg1"/>
              </a:solidFill>
              <a:latin typeface="+mn-lt"/>
            </a:rPr>
            <a:t>am</a:t>
          </a:r>
          <a:r>
            <a:rPr lang="nl-NL" sz="1600" kern="1200" dirty="0">
              <a:solidFill>
                <a:schemeClr val="bg1"/>
              </a:solidFill>
              <a:latin typeface="+mn-lt"/>
            </a:rPr>
            <a:t> on </a:t>
          </a:r>
          <a:r>
            <a:rPr lang="nl-NL" sz="1600" kern="1200" dirty="0" err="1">
              <a:solidFill>
                <a:schemeClr val="bg1"/>
              </a:solidFill>
              <a:latin typeface="+mn-lt"/>
            </a:rPr>
            <a:t>my</a:t>
          </a:r>
          <a:r>
            <a:rPr lang="nl-NL" sz="1600" kern="1200" dirty="0">
              <a:solidFill>
                <a:schemeClr val="bg1"/>
              </a:solidFill>
              <a:latin typeface="+mn-lt"/>
            </a:rPr>
            <a:t> way,</a:t>
          </a:r>
          <a:br>
            <a:rPr lang="nl-NL" sz="1600" kern="1200" dirty="0">
              <a:solidFill>
                <a:schemeClr val="bg1"/>
              </a:solidFill>
              <a:latin typeface="+mn-lt"/>
            </a:rPr>
          </a:br>
          <a:r>
            <a:rPr lang="nl-NL" sz="1600" kern="1200" dirty="0">
              <a:solidFill>
                <a:schemeClr val="bg1"/>
              </a:solidFill>
              <a:latin typeface="+mn-lt"/>
            </a:rPr>
            <a:t>but I have </a:t>
          </a:r>
          <a:r>
            <a:rPr lang="nl-NL" sz="1600" kern="1200" dirty="0" err="1">
              <a:solidFill>
                <a:schemeClr val="bg1"/>
              </a:solidFill>
              <a:latin typeface="+mn-lt"/>
            </a:rPr>
            <a:t>to</a:t>
          </a:r>
          <a:r>
            <a:rPr lang="nl-NL" sz="1600" kern="1200" dirty="0">
              <a:solidFill>
                <a:schemeClr val="bg1"/>
              </a:solidFill>
              <a:latin typeface="+mn-lt"/>
            </a:rPr>
            <a:t> make </a:t>
          </a:r>
          <a:br>
            <a:rPr lang="nl-NL" sz="1600" kern="1200" dirty="0">
              <a:solidFill>
                <a:schemeClr val="bg1"/>
              </a:solidFill>
              <a:latin typeface="+mn-lt"/>
            </a:rPr>
          </a:br>
          <a:r>
            <a:rPr lang="nl-NL" sz="1600" kern="1200" dirty="0" err="1">
              <a:solidFill>
                <a:schemeClr val="bg1"/>
              </a:solidFill>
              <a:latin typeface="+mn-lt"/>
            </a:rPr>
            <a:t>some</a:t>
          </a:r>
          <a:r>
            <a:rPr lang="nl-NL" sz="1600" kern="1200" dirty="0">
              <a:solidFill>
                <a:schemeClr val="bg1"/>
              </a:solidFill>
              <a:latin typeface="+mn-lt"/>
            </a:rPr>
            <a:t> steps </a:t>
          </a:r>
          <a:r>
            <a:rPr lang="nl-NL" sz="1600" kern="1200" dirty="0" err="1">
              <a:solidFill>
                <a:schemeClr val="bg1"/>
              </a:solidFill>
              <a:latin typeface="+mn-lt"/>
            </a:rPr>
            <a:t>now</a:t>
          </a:r>
          <a:r>
            <a:rPr lang="nl-NL" sz="1600" kern="1200" dirty="0">
              <a:solidFill>
                <a:schemeClr val="bg1"/>
              </a:solidFill>
              <a:latin typeface="+mn-lt"/>
            </a:rPr>
            <a:t>!</a:t>
          </a:r>
        </a:p>
      </dsp:txBody>
      <dsp:txXfrm>
        <a:off x="1959209" y="2586910"/>
        <a:ext cx="3259934" cy="1392951"/>
      </dsp:txXfrm>
    </dsp:sp>
    <dsp:sp modelId="{080474C8-0FEA-4FD1-97F1-0978CFB4A37F}">
      <dsp:nvSpPr>
        <dsp:cNvPr id="0" name=""/>
        <dsp:cNvSpPr/>
      </dsp:nvSpPr>
      <dsp:spPr>
        <a:xfrm>
          <a:off x="3589176" y="2188924"/>
          <a:ext cx="0" cy="31838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549378" y="2507313"/>
          <a:ext cx="79597" cy="79597"/>
        </a:xfrm>
        <a:prstGeom prst="ellipse">
          <a:avLst/>
        </a:prstGeom>
        <a:solidFill>
          <a:schemeClr val="accent5">
            <a:hueOff val="90002"/>
            <a:satOff val="2173"/>
            <a:lumOff val="-10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4567157" y="1790937"/>
          <a:ext cx="1955960" cy="397986"/>
        </a:xfrm>
        <a:prstGeom prst="rect">
          <a:avLst/>
        </a:prstGeom>
        <a:solidFill>
          <a:schemeClr val="accent5">
            <a:hueOff val="180003"/>
            <a:satOff val="4346"/>
            <a:lumOff val="-20980"/>
            <a:alphaOff val="0"/>
          </a:schemeClr>
        </a:solidFill>
        <a:ln w="12700" cap="flat" cmpd="sng" algn="ctr">
          <a:solidFill>
            <a:schemeClr val="accent5">
              <a:hueOff val="180003"/>
              <a:satOff val="434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nl-NL" sz="1800" kern="1200" dirty="0">
              <a:latin typeface="+mn-lt"/>
            </a:rPr>
            <a:t>3</a:t>
          </a:r>
        </a:p>
      </dsp:txBody>
      <dsp:txXfrm>
        <a:off x="4567157" y="1790937"/>
        <a:ext cx="1955960" cy="397986"/>
      </dsp:txXfrm>
    </dsp:sp>
    <dsp:sp modelId="{80CDBBF8-C6B4-4166-87C1-DC9120CC7586}">
      <dsp:nvSpPr>
        <dsp:cNvPr id="0" name=""/>
        <dsp:cNvSpPr/>
      </dsp:nvSpPr>
      <dsp:spPr>
        <a:xfrm>
          <a:off x="3915170"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rtlCol="0" anchor="b" anchorCtr="1">
          <a:noAutofit/>
        </a:bodyPr>
        <a:lstStyle/>
        <a:p>
          <a:pPr marL="0" lvl="0" indent="0" algn="ctr" defTabSz="711200" rtl="0">
            <a:lnSpc>
              <a:spcPct val="90000"/>
            </a:lnSpc>
            <a:spcBef>
              <a:spcPct val="0"/>
            </a:spcBef>
            <a:spcAft>
              <a:spcPct val="35000"/>
            </a:spcAft>
            <a:buFont typeface="Symbol" panose="05050102010706020507" pitchFamily="18" charset="2"/>
            <a:buNone/>
          </a:pPr>
          <a:r>
            <a:rPr lang="nl-NL" sz="1600" kern="1200" dirty="0" err="1">
              <a:solidFill>
                <a:schemeClr val="tx1"/>
              </a:solidFill>
              <a:latin typeface="+mn-lt"/>
            </a:rPr>
            <a:t>Midway</a:t>
          </a:r>
          <a:r>
            <a:rPr lang="nl-NL" sz="1600" kern="1200" dirty="0">
              <a:solidFill>
                <a:schemeClr val="tx1"/>
              </a:solidFill>
              <a:latin typeface="+mn-lt"/>
            </a:rPr>
            <a:t> of </a:t>
          </a:r>
          <a:r>
            <a:rPr lang="nl-NL" sz="1600" kern="1200" dirty="0" err="1">
              <a:solidFill>
                <a:schemeClr val="tx1"/>
              </a:solidFill>
              <a:latin typeface="+mn-lt"/>
            </a:rPr>
            <a:t>my</a:t>
          </a:r>
          <a:r>
            <a:rPr lang="nl-NL" sz="1600" kern="1200" dirty="0">
              <a:solidFill>
                <a:schemeClr val="tx1"/>
              </a:solidFill>
              <a:latin typeface="+mn-lt"/>
            </a:rPr>
            <a:t> goal</a:t>
          </a:r>
        </a:p>
      </dsp:txBody>
      <dsp:txXfrm>
        <a:off x="3915170" y="0"/>
        <a:ext cx="3259934" cy="1392951"/>
      </dsp:txXfrm>
    </dsp:sp>
    <dsp:sp modelId="{89759DE5-9F8A-470E-A6D8-F13BB4DEE93D}">
      <dsp:nvSpPr>
        <dsp:cNvPr id="0" name=""/>
        <dsp:cNvSpPr/>
      </dsp:nvSpPr>
      <dsp:spPr>
        <a:xfrm>
          <a:off x="5545137" y="1472548"/>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505338" y="1392951"/>
          <a:ext cx="79597" cy="79597"/>
        </a:xfrm>
        <a:prstGeom prst="ellipse">
          <a:avLst/>
        </a:prstGeom>
        <a:solidFill>
          <a:schemeClr val="accent5">
            <a:hueOff val="180003"/>
            <a:satOff val="4346"/>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6523117" y="1790937"/>
          <a:ext cx="1955960" cy="397986"/>
        </a:xfrm>
        <a:prstGeom prst="rect">
          <a:avLst/>
        </a:prstGeom>
        <a:solidFill>
          <a:schemeClr val="accent5">
            <a:hueOff val="270005"/>
            <a:satOff val="6519"/>
            <a:lumOff val="-31471"/>
            <a:alphaOff val="0"/>
          </a:schemeClr>
        </a:solidFill>
        <a:ln w="12700" cap="flat" cmpd="sng" algn="ctr">
          <a:solidFill>
            <a:schemeClr val="accent5">
              <a:hueOff val="270005"/>
              <a:satOff val="6519"/>
              <a:lumOff val="-3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nl-NL" sz="1800" kern="1200" dirty="0">
              <a:latin typeface="+mn-lt"/>
            </a:rPr>
            <a:t>4</a:t>
          </a:r>
        </a:p>
      </dsp:txBody>
      <dsp:txXfrm>
        <a:off x="6523117" y="1790937"/>
        <a:ext cx="1955960" cy="397986"/>
      </dsp:txXfrm>
    </dsp:sp>
    <dsp:sp modelId="{1BB5FD64-47F9-47A3-911F-535BFE17A3B9}">
      <dsp:nvSpPr>
        <dsp:cNvPr id="0" name=""/>
        <dsp:cNvSpPr/>
      </dsp:nvSpPr>
      <dsp:spPr>
        <a:xfrm>
          <a:off x="5871130"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rtlCol="0" anchor="t" anchorCtr="1">
          <a:noAutofit/>
        </a:bodyPr>
        <a:lstStyle/>
        <a:p>
          <a:pPr marL="0" lvl="0" indent="0" algn="ctr" defTabSz="711200" rtl="0">
            <a:lnSpc>
              <a:spcPct val="90000"/>
            </a:lnSpc>
            <a:spcBef>
              <a:spcPct val="0"/>
            </a:spcBef>
            <a:spcAft>
              <a:spcPct val="35000"/>
            </a:spcAft>
            <a:buFont typeface="Symbol" panose="05050102010706020507" pitchFamily="18" charset="2"/>
            <a:buNone/>
          </a:pPr>
          <a:r>
            <a:rPr lang="nl-NL" sz="1600" kern="1200" dirty="0">
              <a:solidFill>
                <a:schemeClr val="bg1"/>
              </a:solidFill>
            </a:rPr>
            <a:t>I </a:t>
          </a:r>
          <a:r>
            <a:rPr lang="nl-NL" sz="1600" kern="1200" dirty="0" err="1">
              <a:solidFill>
                <a:schemeClr val="bg1"/>
              </a:solidFill>
            </a:rPr>
            <a:t>am</a:t>
          </a:r>
          <a:r>
            <a:rPr lang="nl-NL" sz="1600" kern="1200" dirty="0">
              <a:solidFill>
                <a:schemeClr val="bg1"/>
              </a:solidFill>
            </a:rPr>
            <a:t> </a:t>
          </a:r>
          <a:r>
            <a:rPr lang="nl-NL" sz="1600" kern="1200" dirty="0" err="1">
              <a:solidFill>
                <a:schemeClr val="bg1"/>
              </a:solidFill>
            </a:rPr>
            <a:t>almost</a:t>
          </a:r>
          <a:r>
            <a:rPr lang="nl-NL" sz="1600" kern="1200" dirty="0">
              <a:solidFill>
                <a:schemeClr val="bg1"/>
              </a:solidFill>
            </a:rPr>
            <a:t> </a:t>
          </a:r>
          <a:r>
            <a:rPr lang="nl-NL" sz="1600" kern="1200" dirty="0" err="1">
              <a:solidFill>
                <a:schemeClr val="bg1"/>
              </a:solidFill>
            </a:rPr>
            <a:t>there</a:t>
          </a:r>
          <a:r>
            <a:rPr lang="nl-NL" sz="1600" kern="1200" dirty="0">
              <a:solidFill>
                <a:schemeClr val="bg1"/>
              </a:solidFill>
            </a:rPr>
            <a:t>, </a:t>
          </a:r>
          <a:br>
            <a:rPr lang="nl-NL" sz="1600" kern="1200" dirty="0">
              <a:solidFill>
                <a:schemeClr val="bg1"/>
              </a:solidFill>
            </a:rPr>
          </a:br>
          <a:r>
            <a:rPr lang="nl-NL" sz="1600" kern="1200" dirty="0" err="1">
              <a:solidFill>
                <a:schemeClr val="bg1"/>
              </a:solidFill>
            </a:rPr>
            <a:t>just</a:t>
          </a:r>
          <a:r>
            <a:rPr lang="nl-NL" sz="1600" kern="1200" dirty="0">
              <a:solidFill>
                <a:schemeClr val="bg1"/>
              </a:solidFill>
            </a:rPr>
            <a:t> </a:t>
          </a:r>
          <a:r>
            <a:rPr lang="nl-NL" sz="1600" kern="1200" dirty="0" err="1">
              <a:solidFill>
                <a:schemeClr val="bg1"/>
              </a:solidFill>
            </a:rPr>
            <a:t>some</a:t>
          </a:r>
          <a:r>
            <a:rPr lang="nl-NL" sz="1600" kern="1200" dirty="0">
              <a:solidFill>
                <a:schemeClr val="bg1"/>
              </a:solidFill>
            </a:rPr>
            <a:t> last steps</a:t>
          </a:r>
          <a:endParaRPr lang="nl-NL" sz="1600" kern="1200" dirty="0">
            <a:solidFill>
              <a:schemeClr val="bg1"/>
            </a:solidFill>
            <a:latin typeface="+mn-lt"/>
          </a:endParaRPr>
        </a:p>
      </dsp:txBody>
      <dsp:txXfrm>
        <a:off x="5871130" y="2586910"/>
        <a:ext cx="3259934" cy="1392951"/>
      </dsp:txXfrm>
    </dsp:sp>
    <dsp:sp modelId="{FE9B27EB-7AC7-485A-9A55-41E8118F9EAF}">
      <dsp:nvSpPr>
        <dsp:cNvPr id="0" name=""/>
        <dsp:cNvSpPr/>
      </dsp:nvSpPr>
      <dsp:spPr>
        <a:xfrm>
          <a:off x="7501098" y="2188924"/>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7461299" y="2507313"/>
          <a:ext cx="79597" cy="79597"/>
        </a:xfrm>
        <a:prstGeom prst="ellipse">
          <a:avLst/>
        </a:prstGeom>
        <a:solidFill>
          <a:schemeClr val="accent5">
            <a:hueOff val="270005"/>
            <a:satOff val="6519"/>
            <a:lumOff val="-3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rot="5400000">
          <a:off x="9258065" y="1011950"/>
          <a:ext cx="397986" cy="1955960"/>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nl-NL" sz="1800" kern="1200" dirty="0">
              <a:latin typeface="+mn-lt"/>
            </a:rPr>
            <a:t>5</a:t>
          </a:r>
        </a:p>
      </dsp:txBody>
      <dsp:txXfrm rot="-5400000">
        <a:off x="8479078" y="1810365"/>
        <a:ext cx="1936532" cy="359130"/>
      </dsp:txXfrm>
    </dsp:sp>
    <dsp:sp modelId="{1FA3C236-5719-4A33-A6BB-80FA85F940E3}">
      <dsp:nvSpPr>
        <dsp:cNvPr id="0" name=""/>
        <dsp:cNvSpPr/>
      </dsp:nvSpPr>
      <dsp:spPr>
        <a:xfrm>
          <a:off x="7827091"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rtlCol="0" anchor="b" anchorCtr="1">
          <a:noAutofit/>
        </a:bodyPr>
        <a:lstStyle/>
        <a:p>
          <a:pPr marL="0" lvl="0" indent="0" algn="ctr" defTabSz="711200" rtl="0">
            <a:lnSpc>
              <a:spcPct val="90000"/>
            </a:lnSpc>
            <a:spcBef>
              <a:spcPct val="0"/>
            </a:spcBef>
            <a:spcAft>
              <a:spcPct val="35000"/>
            </a:spcAft>
            <a:buFont typeface="Symbol" panose="05050102010706020507" pitchFamily="18" charset="2"/>
            <a:buNone/>
          </a:pPr>
          <a:r>
            <a:rPr lang="nl-NL" sz="1600" kern="1200" dirty="0">
              <a:solidFill>
                <a:schemeClr val="bg1"/>
              </a:solidFill>
            </a:rPr>
            <a:t>I have </a:t>
          </a:r>
          <a:r>
            <a:rPr lang="nl-NL" sz="1600" kern="1200" dirty="0" err="1">
              <a:solidFill>
                <a:schemeClr val="bg1"/>
              </a:solidFill>
            </a:rPr>
            <a:t>achieved</a:t>
          </a:r>
          <a:r>
            <a:rPr lang="nl-NL" sz="1600" kern="1200" dirty="0">
              <a:solidFill>
                <a:schemeClr val="bg1"/>
              </a:solidFill>
            </a:rPr>
            <a:t> </a:t>
          </a:r>
          <a:r>
            <a:rPr lang="nl-NL" sz="1600" kern="1200" dirty="0" err="1">
              <a:solidFill>
                <a:schemeClr val="bg1"/>
              </a:solidFill>
            </a:rPr>
            <a:t>my</a:t>
          </a:r>
          <a:r>
            <a:rPr lang="nl-NL" sz="1600" kern="1200" dirty="0">
              <a:solidFill>
                <a:schemeClr val="bg1"/>
              </a:solidFill>
            </a:rPr>
            <a:t> goal</a:t>
          </a:r>
          <a:endParaRPr lang="nl-NL" sz="1600" kern="1200" dirty="0">
            <a:solidFill>
              <a:schemeClr val="bg1"/>
            </a:solidFill>
            <a:latin typeface="+mn-lt"/>
          </a:endParaRPr>
        </a:p>
      </dsp:txBody>
      <dsp:txXfrm>
        <a:off x="7827091" y="0"/>
        <a:ext cx="3259934" cy="1392951"/>
      </dsp:txXfrm>
    </dsp:sp>
    <dsp:sp modelId="{18F1C823-9ACD-4FCD-8102-F468DCE57A45}">
      <dsp:nvSpPr>
        <dsp:cNvPr id="0" name=""/>
        <dsp:cNvSpPr/>
      </dsp:nvSpPr>
      <dsp:spPr>
        <a:xfrm>
          <a:off x="9457058" y="1472548"/>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9417260" y="1392951"/>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1">
  <dgm:title val="Tijdlijn afgeronde rechthoek"/>
  <dgm:desc val="Gebruik deze om een lijst weer te geven met gebeurtenissen in chronologische volgorde. Een onzichtbaar vak bevat de beschrijving, terwijl de datum wordt weergegeven in rechthoeken, met uitzondering van het eerste en laatste knooppunt, waar de hoeken van de rechthoek rond zijn. Hiermee kan een grote hoeveelheid tekst met een datumnotatie van lange lengte worden weergegeven."/>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B14C365-8EA9-488D-ABC0-36567FCB77C5}" type="datetime1">
              <a:rPr lang="nl-NL" smtClean="0"/>
              <a:t>25-4-2023</a:t>
            </a:fld>
            <a:endParaRPr lang="nl-NL"/>
          </a:p>
        </p:txBody>
      </p:sp>
      <p:sp>
        <p:nvSpPr>
          <p:cNvPr id="4" name="Tijdelijke aanduiding voor voettekst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nl-NL" smtClean="0"/>
              <a:t>‹nr.›</a:t>
            </a:fld>
            <a:endParaRPr lang="nl-NL"/>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80165F6-8298-4ED5-B817-AD85207BD51C}" type="datetime1">
              <a:rPr lang="nl-NL" noProof="0" smtClean="0"/>
              <a:t>25-4-2023</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nl-NL" noProof="0" smtClean="0"/>
              <a:t>‹nr.›</a:t>
            </a:fld>
            <a:endParaRPr lang="nl-NL" noProof="0"/>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1</a:t>
            </a:fld>
            <a:endParaRPr lang="nl-NL"/>
          </a:p>
        </p:txBody>
      </p:sp>
      <p:sp>
        <p:nvSpPr>
          <p:cNvPr id="5" name="Tijdelijke aanduiding voor datum 4">
            <a:extLst>
              <a:ext uri="{FF2B5EF4-FFF2-40B4-BE49-F238E27FC236}">
                <a16:creationId xmlns:a16="http://schemas.microsoft.com/office/drawing/2014/main" id="{393B6192-14A9-4AA8-8398-01C50A432738}"/>
              </a:ext>
            </a:extLst>
          </p:cNvPr>
          <p:cNvSpPr>
            <a:spLocks noGrp="1"/>
          </p:cNvSpPr>
          <p:nvPr>
            <p:ph type="dt" idx="1"/>
          </p:nvPr>
        </p:nvSpPr>
        <p:spPr/>
        <p:txBody>
          <a:bodyPr/>
          <a:lstStyle/>
          <a:p>
            <a:pPr rtl="0"/>
            <a:fld id="{76C5FD17-BF5B-48E8-A0EE-6C5C3338004F}" type="datetime1">
              <a:rPr lang="nl-NL" smtClean="0"/>
              <a:t>25-4-2023</a:t>
            </a:fld>
            <a:endParaRPr lang="nl-NL"/>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nl-NL" dirty="0"/>
          </a:p>
        </p:txBody>
      </p:sp>
      <p:sp>
        <p:nvSpPr>
          <p:cNvPr id="4" name="Slide Number Placeholder 3"/>
          <p:cNvSpPr>
            <a:spLocks noGrp="1"/>
          </p:cNvSpPr>
          <p:nvPr>
            <p:ph type="sldNum" sz="quarter" idx="10"/>
          </p:nvPr>
        </p:nvSpPr>
        <p:spPr/>
        <p:txBody>
          <a:bodyPr/>
          <a:lstStyle/>
          <a:p>
            <a:fld id="{B4A55CF2-256D-44FD-9430-5B63A079CF51}" type="slidenum">
              <a:rPr lang="nl-NL" smtClean="0"/>
              <a:t>18</a:t>
            </a:fld>
            <a:endParaRPr lang="nl-NL" dirty="0"/>
          </a:p>
        </p:txBody>
      </p:sp>
    </p:spTree>
    <p:extLst>
      <p:ext uri="{BB962C8B-B14F-4D97-AF65-F5344CB8AC3E}">
        <p14:creationId xmlns:p14="http://schemas.microsoft.com/office/powerpoint/2010/main" val="426936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nl-NL" dirty="0"/>
          </a:p>
        </p:txBody>
      </p:sp>
      <p:sp>
        <p:nvSpPr>
          <p:cNvPr id="4" name="Slide Number Placeholder 3"/>
          <p:cNvSpPr>
            <a:spLocks noGrp="1"/>
          </p:cNvSpPr>
          <p:nvPr>
            <p:ph type="sldNum" sz="quarter" idx="10"/>
          </p:nvPr>
        </p:nvSpPr>
        <p:spPr/>
        <p:txBody>
          <a:bodyPr/>
          <a:lstStyle/>
          <a:p>
            <a:fld id="{B4A55CF2-256D-44FD-9430-5B63A079CF51}" type="slidenum">
              <a:rPr lang="nl-NL" smtClean="0"/>
              <a:t>20</a:t>
            </a:fld>
            <a:endParaRPr lang="nl-NL" dirty="0"/>
          </a:p>
        </p:txBody>
      </p:sp>
    </p:spTree>
    <p:extLst>
      <p:ext uri="{BB962C8B-B14F-4D97-AF65-F5344CB8AC3E}">
        <p14:creationId xmlns:p14="http://schemas.microsoft.com/office/powerpoint/2010/main" val="320240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nl-NL" dirty="0"/>
          </a:p>
        </p:txBody>
      </p:sp>
      <p:sp>
        <p:nvSpPr>
          <p:cNvPr id="4" name="Slide Number Placeholder 3"/>
          <p:cNvSpPr>
            <a:spLocks noGrp="1"/>
          </p:cNvSpPr>
          <p:nvPr>
            <p:ph type="sldNum" sz="quarter" idx="10"/>
          </p:nvPr>
        </p:nvSpPr>
        <p:spPr/>
        <p:txBody>
          <a:bodyPr/>
          <a:lstStyle/>
          <a:p>
            <a:fld id="{B4A55CF2-256D-44FD-9430-5B63A079CF51}" type="slidenum">
              <a:rPr lang="nl-NL" smtClean="0"/>
              <a:t>21</a:t>
            </a:fld>
            <a:endParaRPr lang="nl-NL" dirty="0"/>
          </a:p>
        </p:txBody>
      </p:sp>
    </p:spTree>
    <p:extLst>
      <p:ext uri="{BB962C8B-B14F-4D97-AF65-F5344CB8AC3E}">
        <p14:creationId xmlns:p14="http://schemas.microsoft.com/office/powerpoint/2010/main" val="2348095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10"/>
          </p:nvPr>
        </p:nvSpPr>
        <p:spPr/>
        <p:txBody>
          <a:bodyPr rtlCol="0"/>
          <a:lstStyle/>
          <a:p>
            <a:pPr rtl="0"/>
            <a:fld id="{32DC0559-D619-4E56-BF6F-3712370C2150}" type="slidenum">
              <a:rPr lang="nl-NL" smtClean="0"/>
              <a:t>24</a:t>
            </a:fld>
            <a:endParaRPr lang="nl-NL"/>
          </a:p>
        </p:txBody>
      </p:sp>
      <p:sp>
        <p:nvSpPr>
          <p:cNvPr id="5" name="Tijdelijke aanduiding voor datum 4">
            <a:extLst>
              <a:ext uri="{FF2B5EF4-FFF2-40B4-BE49-F238E27FC236}">
                <a16:creationId xmlns:a16="http://schemas.microsoft.com/office/drawing/2014/main" id="{89D70888-4821-4E33-B0D9-BAE136A2E2CD}"/>
              </a:ext>
            </a:extLst>
          </p:cNvPr>
          <p:cNvSpPr>
            <a:spLocks noGrp="1"/>
          </p:cNvSpPr>
          <p:nvPr>
            <p:ph type="dt" idx="1"/>
          </p:nvPr>
        </p:nvSpPr>
        <p:spPr/>
        <p:txBody>
          <a:bodyPr/>
          <a:lstStyle/>
          <a:p>
            <a:pPr rtl="0"/>
            <a:fld id="{56E2C69E-6828-42D1-939D-B3BBBA7708AD}" type="datetime1">
              <a:rPr lang="nl-NL" smtClean="0"/>
              <a:t>25-4-2023</a:t>
            </a:fld>
            <a:endParaRPr lang="nl-NL"/>
          </a:p>
        </p:txBody>
      </p:sp>
    </p:spTree>
    <p:extLst>
      <p:ext uri="{BB962C8B-B14F-4D97-AF65-F5344CB8AC3E}">
        <p14:creationId xmlns:p14="http://schemas.microsoft.com/office/powerpoint/2010/main" val="514541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29</a:t>
            </a:fld>
            <a:endParaRPr lang="nl-NL"/>
          </a:p>
        </p:txBody>
      </p:sp>
      <p:sp>
        <p:nvSpPr>
          <p:cNvPr id="5" name="Tijdelijke aanduiding voor datum 4">
            <a:extLst>
              <a:ext uri="{FF2B5EF4-FFF2-40B4-BE49-F238E27FC236}">
                <a16:creationId xmlns:a16="http://schemas.microsoft.com/office/drawing/2014/main" id="{57FADBA6-8F3B-4649-B71F-EAF07343902D}"/>
              </a:ext>
            </a:extLst>
          </p:cNvPr>
          <p:cNvSpPr>
            <a:spLocks noGrp="1"/>
          </p:cNvSpPr>
          <p:nvPr>
            <p:ph type="dt" idx="1"/>
          </p:nvPr>
        </p:nvSpPr>
        <p:spPr/>
        <p:txBody>
          <a:bodyPr/>
          <a:lstStyle/>
          <a:p>
            <a:pPr rtl="0"/>
            <a:fld id="{DC69100A-C3B5-4D7C-A36C-6FFF0FCC500F}" type="datetime1">
              <a:rPr lang="nl-NL" smtClean="0"/>
              <a:t>25-4-2023</a:t>
            </a:fld>
            <a:endParaRPr lang="nl-NL"/>
          </a:p>
        </p:txBody>
      </p:sp>
    </p:spTree>
    <p:extLst>
      <p:ext uri="{BB962C8B-B14F-4D97-AF65-F5344CB8AC3E}">
        <p14:creationId xmlns:p14="http://schemas.microsoft.com/office/powerpoint/2010/main" val="396330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30</a:t>
            </a:fld>
            <a:endParaRPr lang="nl-NL"/>
          </a:p>
        </p:txBody>
      </p:sp>
      <p:sp>
        <p:nvSpPr>
          <p:cNvPr id="5" name="Tijdelijke aanduiding voor datum 4">
            <a:extLst>
              <a:ext uri="{FF2B5EF4-FFF2-40B4-BE49-F238E27FC236}">
                <a16:creationId xmlns:a16="http://schemas.microsoft.com/office/drawing/2014/main" id="{57FADBA6-8F3B-4649-B71F-EAF07343902D}"/>
              </a:ext>
            </a:extLst>
          </p:cNvPr>
          <p:cNvSpPr>
            <a:spLocks noGrp="1"/>
          </p:cNvSpPr>
          <p:nvPr>
            <p:ph type="dt" idx="1"/>
          </p:nvPr>
        </p:nvSpPr>
        <p:spPr/>
        <p:txBody>
          <a:bodyPr/>
          <a:lstStyle/>
          <a:p>
            <a:pPr rtl="0"/>
            <a:fld id="{DC69100A-C3B5-4D7C-A36C-6FFF0FCC500F}" type="datetime1">
              <a:rPr lang="nl-NL" smtClean="0"/>
              <a:t>25-4-2023</a:t>
            </a:fld>
            <a:endParaRPr lang="nl-NL"/>
          </a:p>
        </p:txBody>
      </p:sp>
    </p:spTree>
    <p:extLst>
      <p:ext uri="{BB962C8B-B14F-4D97-AF65-F5344CB8AC3E}">
        <p14:creationId xmlns:p14="http://schemas.microsoft.com/office/powerpoint/2010/main" val="279137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2</a:t>
            </a:fld>
            <a:endParaRPr lang="nl-NL"/>
          </a:p>
        </p:txBody>
      </p:sp>
      <p:sp>
        <p:nvSpPr>
          <p:cNvPr id="5" name="Tijdelijke aanduiding voor datum 4">
            <a:extLst>
              <a:ext uri="{FF2B5EF4-FFF2-40B4-BE49-F238E27FC236}">
                <a16:creationId xmlns:a16="http://schemas.microsoft.com/office/drawing/2014/main" id="{0287917C-3932-4413-97DF-0394A8EAB7BA}"/>
              </a:ext>
            </a:extLst>
          </p:cNvPr>
          <p:cNvSpPr>
            <a:spLocks noGrp="1"/>
          </p:cNvSpPr>
          <p:nvPr>
            <p:ph type="dt" idx="1"/>
          </p:nvPr>
        </p:nvSpPr>
        <p:spPr/>
        <p:txBody>
          <a:bodyPr/>
          <a:lstStyle/>
          <a:p>
            <a:pPr rtl="0"/>
            <a:fld id="{7DADF182-3483-4A33-B770-9761DB0E5991}" type="datetime1">
              <a:rPr lang="nl-NL" smtClean="0"/>
              <a:t>25-4-2023</a:t>
            </a:fld>
            <a:endParaRPr lang="nl-NL"/>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4</a:t>
            </a:fld>
            <a:endParaRPr lang="nl-NL"/>
          </a:p>
        </p:txBody>
      </p:sp>
      <p:sp>
        <p:nvSpPr>
          <p:cNvPr id="5" name="Tijdelijke aanduiding voor datum 4">
            <a:extLst>
              <a:ext uri="{FF2B5EF4-FFF2-40B4-BE49-F238E27FC236}">
                <a16:creationId xmlns:a16="http://schemas.microsoft.com/office/drawing/2014/main" id="{392063EF-F3E4-4352-A9E9-BCF2E3155ACB}"/>
              </a:ext>
            </a:extLst>
          </p:cNvPr>
          <p:cNvSpPr>
            <a:spLocks noGrp="1"/>
          </p:cNvSpPr>
          <p:nvPr>
            <p:ph type="dt" idx="1"/>
          </p:nvPr>
        </p:nvSpPr>
        <p:spPr/>
        <p:txBody>
          <a:bodyPr/>
          <a:lstStyle/>
          <a:p>
            <a:pPr rtl="0"/>
            <a:fld id="{06F1BB41-D094-4C9A-A0F1-CF236E19524E}" type="datetime1">
              <a:rPr lang="nl-NL" smtClean="0"/>
              <a:t>25-4-2023</a:t>
            </a:fld>
            <a:endParaRPr lang="nl-NL"/>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atum 3"/>
          <p:cNvSpPr>
            <a:spLocks noGrp="1"/>
          </p:cNvSpPr>
          <p:nvPr>
            <p:ph type="dt" idx="1"/>
          </p:nvPr>
        </p:nvSpPr>
        <p:spPr/>
        <p:txBody>
          <a:bodyPr/>
          <a:lstStyle/>
          <a:p>
            <a:pPr rtl="0"/>
            <a:fld id="{980165F6-8298-4ED5-B817-AD85207BD51C}" type="datetime1">
              <a:rPr lang="nl-NL" noProof="0" smtClean="0"/>
              <a:t>25-4-2023</a:t>
            </a:fld>
            <a:endParaRPr lang="nl-NL" noProof="0"/>
          </a:p>
        </p:txBody>
      </p:sp>
      <p:sp>
        <p:nvSpPr>
          <p:cNvPr id="5" name="Tijdelijke aanduiding voor dianummer 4"/>
          <p:cNvSpPr>
            <a:spLocks noGrp="1"/>
          </p:cNvSpPr>
          <p:nvPr>
            <p:ph type="sldNum" sz="quarter" idx="5"/>
          </p:nvPr>
        </p:nvSpPr>
        <p:spPr/>
        <p:txBody>
          <a:bodyPr/>
          <a:lstStyle/>
          <a:p>
            <a:pPr rtl="0"/>
            <a:fld id="{E7CCE34D-CFF1-4FFE-815B-D050E7ED2DFD}" type="slidenum">
              <a:rPr lang="nl-NL" noProof="0" smtClean="0"/>
              <a:t>5</a:t>
            </a:fld>
            <a:endParaRPr lang="nl-NL" noProof="0"/>
          </a:p>
        </p:txBody>
      </p:sp>
    </p:spTree>
    <p:extLst>
      <p:ext uri="{BB962C8B-B14F-4D97-AF65-F5344CB8AC3E}">
        <p14:creationId xmlns:p14="http://schemas.microsoft.com/office/powerpoint/2010/main" val="349339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6</a:t>
            </a:fld>
            <a:endParaRPr lang="nl-NL"/>
          </a:p>
        </p:txBody>
      </p:sp>
      <p:sp>
        <p:nvSpPr>
          <p:cNvPr id="5" name="Tijdelijke aanduiding voor datum 4">
            <a:extLst>
              <a:ext uri="{FF2B5EF4-FFF2-40B4-BE49-F238E27FC236}">
                <a16:creationId xmlns:a16="http://schemas.microsoft.com/office/drawing/2014/main" id="{A6EF463D-B844-4EF1-9BF4-EA214CCC426B}"/>
              </a:ext>
            </a:extLst>
          </p:cNvPr>
          <p:cNvSpPr>
            <a:spLocks noGrp="1"/>
          </p:cNvSpPr>
          <p:nvPr>
            <p:ph type="dt" idx="1"/>
          </p:nvPr>
        </p:nvSpPr>
        <p:spPr/>
        <p:txBody>
          <a:bodyPr/>
          <a:lstStyle/>
          <a:p>
            <a:pPr rtl="0"/>
            <a:fld id="{65A551C6-39A1-4792-877F-EF3A47F78D34}" type="datetime1">
              <a:rPr lang="nl-NL" smtClean="0"/>
              <a:t>25-4-2023</a:t>
            </a:fld>
            <a:endParaRPr lang="nl-NL"/>
          </a:p>
        </p:txBody>
      </p:sp>
    </p:spTree>
    <p:extLst>
      <p:ext uri="{BB962C8B-B14F-4D97-AF65-F5344CB8AC3E}">
        <p14:creationId xmlns:p14="http://schemas.microsoft.com/office/powerpoint/2010/main" val="4043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9</a:t>
            </a:fld>
            <a:endParaRPr lang="nl-NL"/>
          </a:p>
        </p:txBody>
      </p:sp>
      <p:sp>
        <p:nvSpPr>
          <p:cNvPr id="5" name="Tijdelijke aanduiding voor datum 4">
            <a:extLst>
              <a:ext uri="{FF2B5EF4-FFF2-40B4-BE49-F238E27FC236}">
                <a16:creationId xmlns:a16="http://schemas.microsoft.com/office/drawing/2014/main" id="{392063EF-F3E4-4352-A9E9-BCF2E3155ACB}"/>
              </a:ext>
            </a:extLst>
          </p:cNvPr>
          <p:cNvSpPr>
            <a:spLocks noGrp="1"/>
          </p:cNvSpPr>
          <p:nvPr>
            <p:ph type="dt" idx="1"/>
          </p:nvPr>
        </p:nvSpPr>
        <p:spPr/>
        <p:txBody>
          <a:bodyPr/>
          <a:lstStyle/>
          <a:p>
            <a:pPr rtl="0"/>
            <a:fld id="{06F1BB41-D094-4C9A-A0F1-CF236E19524E}" type="datetime1">
              <a:rPr lang="nl-NL" smtClean="0"/>
              <a:t>25-4-2023</a:t>
            </a:fld>
            <a:endParaRPr lang="nl-NL"/>
          </a:p>
        </p:txBody>
      </p:sp>
    </p:spTree>
    <p:extLst>
      <p:ext uri="{BB962C8B-B14F-4D97-AF65-F5344CB8AC3E}">
        <p14:creationId xmlns:p14="http://schemas.microsoft.com/office/powerpoint/2010/main" val="355261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1983A999-5E0E-42CA-8400-604AE921FF7C}" type="slidenum">
              <a:rPr lang="nl-NL" smtClean="0"/>
              <a:t>10</a:t>
            </a:fld>
            <a:endParaRPr lang="nl-NL"/>
          </a:p>
        </p:txBody>
      </p:sp>
      <p:sp>
        <p:nvSpPr>
          <p:cNvPr id="5" name="Tijdelijke aanduiding voor datum 4">
            <a:extLst>
              <a:ext uri="{FF2B5EF4-FFF2-40B4-BE49-F238E27FC236}">
                <a16:creationId xmlns:a16="http://schemas.microsoft.com/office/drawing/2014/main" id="{AC646389-1586-43E4-829D-B4429F63E290}"/>
              </a:ext>
            </a:extLst>
          </p:cNvPr>
          <p:cNvSpPr>
            <a:spLocks noGrp="1"/>
          </p:cNvSpPr>
          <p:nvPr>
            <p:ph type="dt" idx="1"/>
          </p:nvPr>
        </p:nvSpPr>
        <p:spPr/>
        <p:txBody>
          <a:bodyPr/>
          <a:lstStyle/>
          <a:p>
            <a:pPr rtl="0"/>
            <a:fld id="{3D962347-9301-4479-BDFE-19D5FDB1412F}" type="datetime1">
              <a:rPr lang="nl-NL" smtClean="0"/>
              <a:t>25-4-2023</a:t>
            </a:fld>
            <a:endParaRPr lang="nl-NL"/>
          </a:p>
        </p:txBody>
      </p:sp>
    </p:spTree>
    <p:extLst>
      <p:ext uri="{BB962C8B-B14F-4D97-AF65-F5344CB8AC3E}">
        <p14:creationId xmlns:p14="http://schemas.microsoft.com/office/powerpoint/2010/main" val="415089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nl-NL" dirty="0"/>
          </a:p>
        </p:txBody>
      </p:sp>
      <p:sp>
        <p:nvSpPr>
          <p:cNvPr id="4" name="Slide Number Placeholder 3"/>
          <p:cNvSpPr>
            <a:spLocks noGrp="1"/>
          </p:cNvSpPr>
          <p:nvPr>
            <p:ph type="sldNum" sz="quarter" idx="10"/>
          </p:nvPr>
        </p:nvSpPr>
        <p:spPr/>
        <p:txBody>
          <a:bodyPr/>
          <a:lstStyle/>
          <a:p>
            <a:fld id="{B4A55CF2-256D-44FD-9430-5B63A079CF51}" type="slidenum">
              <a:rPr lang="nl-NL" smtClean="0"/>
              <a:t>13</a:t>
            </a:fld>
            <a:endParaRPr lang="nl-NL" dirty="0"/>
          </a:p>
        </p:txBody>
      </p:sp>
    </p:spTree>
    <p:extLst>
      <p:ext uri="{BB962C8B-B14F-4D97-AF65-F5344CB8AC3E}">
        <p14:creationId xmlns:p14="http://schemas.microsoft.com/office/powerpoint/2010/main" val="352282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nl-NL" dirty="0"/>
          </a:p>
        </p:txBody>
      </p:sp>
      <p:sp>
        <p:nvSpPr>
          <p:cNvPr id="4" name="Slide Number Placeholder 3"/>
          <p:cNvSpPr>
            <a:spLocks noGrp="1"/>
          </p:cNvSpPr>
          <p:nvPr>
            <p:ph type="sldNum" sz="quarter" idx="10"/>
          </p:nvPr>
        </p:nvSpPr>
        <p:spPr/>
        <p:txBody>
          <a:bodyPr/>
          <a:lstStyle/>
          <a:p>
            <a:fld id="{B4A55CF2-256D-44FD-9430-5B63A079CF51}" type="slidenum">
              <a:rPr lang="nl-NL" smtClean="0"/>
              <a:t>15</a:t>
            </a:fld>
            <a:endParaRPr lang="nl-NL" dirty="0"/>
          </a:p>
        </p:txBody>
      </p:sp>
    </p:spTree>
    <p:extLst>
      <p:ext uri="{BB962C8B-B14F-4D97-AF65-F5344CB8AC3E}">
        <p14:creationId xmlns:p14="http://schemas.microsoft.com/office/powerpoint/2010/main" val="202994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nl-NL" sz="4800" noProof="0"/>
              <a:t>3D-float</a:t>
            </a:r>
          </a:p>
        </p:txBody>
      </p:sp>
      <p:sp>
        <p:nvSpPr>
          <p:cNvPr id="14" name="Tijdelijke aanduiding voor afbeelding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nl-NL" noProof="0"/>
              <a:t>Klik op het pictogram als u een afbeelding wilt toevoegen</a:t>
            </a:r>
          </a:p>
        </p:txBody>
      </p:sp>
      <p:sp>
        <p:nvSpPr>
          <p:cNvPr id="8" name="Ova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nvGrpSpPr>
          <p:cNvPr id="9" name="Groe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Vrije v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1" name="Ova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3" name="Tijdelijke aanduiding voor tekst 2">
            <a:extLst>
              <a:ext uri="{FF2B5EF4-FFF2-40B4-BE49-F238E27FC236}">
                <a16:creationId xmlns:a16="http://schemas.microsoft.com/office/drawing/2014/main" id="{5B16EB97-6E8A-4B50-8701-7CB158044DCA}"/>
              </a:ext>
            </a:extLst>
          </p:cNvPr>
          <p:cNvSpPr>
            <a:spLocks noGrp="1"/>
          </p:cNvSpPr>
          <p:nvPr>
            <p:ph type="body" sz="quarter" idx="14" hasCustomPrompt="1"/>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nl-NL" noProof="0"/>
              <a:t>Klik om de tekststijlen van het model te bewerken</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Inhoud 3 kolom">
    <p:spTree>
      <p:nvGrpSpPr>
        <p:cNvPr id="1" name=""/>
        <p:cNvGrpSpPr/>
        <p:nvPr/>
      </p:nvGrpSpPr>
      <p:grpSpPr>
        <a:xfrm>
          <a:off x="0" y="0"/>
          <a:ext cx="0" cy="0"/>
          <a:chOff x="0" y="0"/>
          <a:chExt cx="0" cy="0"/>
        </a:xfrm>
      </p:grpSpPr>
      <p:grpSp>
        <p:nvGrpSpPr>
          <p:cNvPr id="34" name="Groe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Vrije v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
          <p:nvSpPr>
            <p:cNvPr id="36" name="Vrije vorm: Vorm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solidFill>
                  <a:schemeClr val="tx1"/>
                </a:solidFill>
              </a:endParaRPr>
            </a:p>
          </p:txBody>
        </p:sp>
        <p:sp>
          <p:nvSpPr>
            <p:cNvPr id="37" name="Ova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38" name="Ova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19" name="Vrije v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0" name="Ova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5" name="Ova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5" name="Titel 1">
            <a:extLst>
              <a:ext uri="{FF2B5EF4-FFF2-40B4-BE49-F238E27FC236}">
                <a16:creationId xmlns:a16="http://schemas.microsoft.com/office/drawing/2014/main" id="{EBCCE83C-72C8-4181-8D03-7CFB23A6FF2D}"/>
              </a:ext>
            </a:extLst>
          </p:cNvPr>
          <p:cNvSpPr>
            <a:spLocks noGrp="1"/>
          </p:cNvSpPr>
          <p:nvPr>
            <p:ph type="title" hasCustomPrompt="1"/>
          </p:nvPr>
        </p:nvSpPr>
        <p:spPr>
          <a:xfrm>
            <a:off x="550862" y="549275"/>
            <a:ext cx="11097551" cy="1332000"/>
          </a:xfrm>
        </p:spPr>
        <p:txBody>
          <a:bodyPr vert="horz" wrap="square" lIns="0" tIns="0" rIns="0" bIns="0" rtlCol="0" anchor="t" anchorCtr="0">
            <a:noAutofit/>
          </a:bodyPr>
          <a:lstStyle>
            <a:lvl1pPr>
              <a:defRPr lang="nl-NL" sz="4800" dirty="0"/>
            </a:lvl1pPr>
          </a:lstStyle>
          <a:p>
            <a:pPr lvl="0" rtl="0">
              <a:lnSpc>
                <a:spcPct val="100000"/>
              </a:lnSpc>
            </a:pPr>
            <a:r>
              <a:rPr lang="nl-NL" noProof="0"/>
              <a:t>Klik om de titelstijl van het model te bewerken</a:t>
            </a:r>
          </a:p>
        </p:txBody>
      </p:sp>
      <p:sp>
        <p:nvSpPr>
          <p:cNvPr id="16" name="Tijdelijke aanduiding voor tekst 2">
            <a:extLst>
              <a:ext uri="{FF2B5EF4-FFF2-40B4-BE49-F238E27FC236}">
                <a16:creationId xmlns:a16="http://schemas.microsoft.com/office/drawing/2014/main" id="{C6FCDFCC-38D1-43A4-918F-491DBA6B2CF6}"/>
              </a:ext>
            </a:extLst>
          </p:cNvPr>
          <p:cNvSpPr>
            <a:spLocks noGrp="1"/>
          </p:cNvSpPr>
          <p:nvPr>
            <p:ph type="body" idx="1" hasCustomPrompt="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7" name="Tijdelijke aanduiding voor inhoud 3">
            <a:extLst>
              <a:ext uri="{FF2B5EF4-FFF2-40B4-BE49-F238E27FC236}">
                <a16:creationId xmlns:a16="http://schemas.microsoft.com/office/drawing/2014/main" id="{8A9CB740-8581-4D62-8481-7ECBBEDA7219}"/>
              </a:ext>
            </a:extLst>
          </p:cNvPr>
          <p:cNvSpPr>
            <a:spLocks noGrp="1"/>
          </p:cNvSpPr>
          <p:nvPr>
            <p:ph sz="half" idx="2" hasCustomPrompt="1"/>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22" name="Tijdelijke aanduiding voor tekst 4">
            <a:extLst>
              <a:ext uri="{FF2B5EF4-FFF2-40B4-BE49-F238E27FC236}">
                <a16:creationId xmlns:a16="http://schemas.microsoft.com/office/drawing/2014/main" id="{AB16E493-D962-46EC-BBB8-D7E68A640438}"/>
              </a:ext>
            </a:extLst>
          </p:cNvPr>
          <p:cNvSpPr>
            <a:spLocks noGrp="1"/>
          </p:cNvSpPr>
          <p:nvPr>
            <p:ph type="body" sz="quarter" idx="13" hasCustomPrompt="1"/>
          </p:nvPr>
        </p:nvSpPr>
        <p:spPr>
          <a:xfrm>
            <a:off x="4341573" y="1731375"/>
            <a:ext cx="3566160" cy="535354"/>
          </a:xfrm>
        </p:spPr>
        <p:txBody>
          <a:bodyPr vert="horz" wrap="square" lIns="0" tIns="0" rIns="0" bIns="0" rtlCol="0" anchor="b">
            <a:noAutofit/>
          </a:bodyPr>
          <a:lstStyle>
            <a:lvl1pPr>
              <a:buNone/>
              <a:defRPr lang="nl-NL" sz="2000" b="0" cap="all" spc="200" baseline="0" dirty="0">
                <a:solidFill>
                  <a:schemeClr val="tx1"/>
                </a:solidFill>
              </a:defRPr>
            </a:lvl1pPr>
          </a:lstStyle>
          <a:p>
            <a:pPr marL="228600" lvl="0" indent="-228600" rtl="0"/>
            <a:r>
              <a:rPr lang="nl-NL" noProof="0"/>
              <a:t>Klik om te bewerken</a:t>
            </a:r>
          </a:p>
        </p:txBody>
      </p:sp>
      <p:sp>
        <p:nvSpPr>
          <p:cNvPr id="23" name="Tijdelijke aanduiding voor inhoud 5">
            <a:extLst>
              <a:ext uri="{FF2B5EF4-FFF2-40B4-BE49-F238E27FC236}">
                <a16:creationId xmlns:a16="http://schemas.microsoft.com/office/drawing/2014/main" id="{88CC7C67-1BA6-42A6-B9D3-8EDF70A3DB38}"/>
              </a:ext>
            </a:extLst>
          </p:cNvPr>
          <p:cNvSpPr>
            <a:spLocks noGrp="1"/>
          </p:cNvSpPr>
          <p:nvPr>
            <p:ph sz="quarter" idx="14" hasCustomPrompt="1"/>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8" name="Tijdelijke aanduiding voor tekst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nl-NL" sz="2000" b="0" cap="all" spc="200" baseline="0" dirty="0">
                <a:solidFill>
                  <a:schemeClr val="tx1"/>
                </a:solidFill>
              </a:defRPr>
            </a:lvl1pPr>
          </a:lstStyle>
          <a:p>
            <a:pPr marL="228600" lvl="0" indent="-228600" rtl="0"/>
            <a:r>
              <a:rPr lang="nl-NL" noProof="0"/>
              <a:t>Klik om te BEWERKEN</a:t>
            </a:r>
          </a:p>
        </p:txBody>
      </p:sp>
      <p:sp>
        <p:nvSpPr>
          <p:cNvPr id="21" name="Tijdelijke aanduiding voor inhoud 5">
            <a:extLst>
              <a:ext uri="{FF2B5EF4-FFF2-40B4-BE49-F238E27FC236}">
                <a16:creationId xmlns:a16="http://schemas.microsoft.com/office/drawing/2014/main" id="{4534254A-2561-400F-87CB-18A8D3538124}"/>
              </a:ext>
            </a:extLst>
          </p:cNvPr>
          <p:cNvSpPr>
            <a:spLocks noGrp="1"/>
          </p:cNvSpPr>
          <p:nvPr>
            <p:ph sz="quarter" idx="4" hasCustomPrompt="1"/>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amenvatti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nl-NL" noProof="0"/>
              <a:t>Klik om stijl te bewerken</a:t>
            </a:r>
          </a:p>
        </p:txBody>
      </p:sp>
      <p:sp>
        <p:nvSpPr>
          <p:cNvPr id="10" name="Tijdelijke aanduiding voor afbeelding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nl-NL" noProof="0"/>
              <a:t>Klik op het pictogram als u een afbeelding wilt toevoegen</a:t>
            </a:r>
          </a:p>
        </p:txBody>
      </p:sp>
      <p:sp>
        <p:nvSpPr>
          <p:cNvPr id="7" name="Tijdelijke aanduiding voor inhoud 6">
            <a:extLst>
              <a:ext uri="{FF2B5EF4-FFF2-40B4-BE49-F238E27FC236}">
                <a16:creationId xmlns:a16="http://schemas.microsoft.com/office/drawing/2014/main" id="{3BD763BD-EAC5-4DB8-81AF-9743BB6A9576}"/>
              </a:ext>
            </a:extLst>
          </p:cNvPr>
          <p:cNvSpPr>
            <a:spLocks noGrp="1"/>
          </p:cNvSpPr>
          <p:nvPr>
            <p:ph sz="quarter" idx="15" hasCustomPrompt="1"/>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nl-NL" noProof="0"/>
              <a:t>Klik om de tekststijlen van het model te bewerken</a:t>
            </a:r>
          </a:p>
        </p:txBody>
      </p:sp>
      <p:sp>
        <p:nvSpPr>
          <p:cNvPr id="2" name="Tijdelijke aanduiding voor datum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nl-NL" noProof="0"/>
              <a:t>dinsdag 2 februari 20XX</a:t>
            </a:r>
          </a:p>
        </p:txBody>
      </p:sp>
      <p:sp>
        <p:nvSpPr>
          <p:cNvPr id="3" name="Tijdelijke aanduiding voor voettekst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nl-NL" noProof="0"/>
              <a:t>Voorbeeld van voettekst</a:t>
            </a:r>
          </a:p>
        </p:txBody>
      </p:sp>
      <p:sp>
        <p:nvSpPr>
          <p:cNvPr id="4" name="Tijdelijke aanduiding voor dianumm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
        <p:nvSpPr>
          <p:cNvPr id="8" name="Ova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Afsluiting">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nl-NL" noProof="0"/>
              <a:t>Klik om stijl te bewerken</a:t>
            </a:r>
          </a:p>
        </p:txBody>
      </p:sp>
      <p:sp>
        <p:nvSpPr>
          <p:cNvPr id="31" name="Subtitel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nl-NL" noProof="0">
                <a:solidFill>
                  <a:schemeClr val="tx1">
                    <a:alpha val="60000"/>
                  </a:schemeClr>
                </a:solidFill>
              </a:rPr>
              <a:t>Klikken om de ondertitelstijl van het model te bewerken</a:t>
            </a:r>
          </a:p>
        </p:txBody>
      </p:sp>
      <p:sp>
        <p:nvSpPr>
          <p:cNvPr id="40" name="Tijdelijke aanduiding voor afbeelding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nl-NL" noProof="0"/>
              <a:t>Klik op het pictogram als u een afbeelding wilt toevoegen</a:t>
            </a:r>
          </a:p>
        </p:txBody>
      </p:sp>
      <p:sp>
        <p:nvSpPr>
          <p:cNvPr id="42" name="Tijdelijke aanduiding voor afbeelding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nl-NL" noProof="0"/>
              <a:t>Klik op het pictogram als u een afbeelding wilt toevoegen</a:t>
            </a:r>
          </a:p>
        </p:txBody>
      </p:sp>
      <p:grpSp>
        <p:nvGrpSpPr>
          <p:cNvPr id="43" name="Groe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Vrije vorm: Vorm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solidFill>
                  <a:schemeClr val="tx1"/>
                </a:solidFill>
              </a:endParaRPr>
            </a:p>
          </p:txBody>
        </p:sp>
        <p:sp>
          <p:nvSpPr>
            <p:cNvPr id="45" name="Ova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46" name="Vrije v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solidFill>
                  <a:schemeClr val="tx1"/>
                </a:solidFill>
              </a:endParaRPr>
            </a:p>
          </p:txBody>
        </p:sp>
      </p:grpSp>
      <p:grpSp>
        <p:nvGrpSpPr>
          <p:cNvPr id="15" name="Groe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Vrije v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1" name="Ova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5" name="Tijdelijke aanduiding voor datum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nl-NL" noProof="0"/>
              <a:t>dinsdag 2 februari 20XX</a:t>
            </a:r>
          </a:p>
        </p:txBody>
      </p:sp>
      <p:sp>
        <p:nvSpPr>
          <p:cNvPr id="6" name="Tijdelijke aanduiding voor voettekst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nl-NL" noProof="0"/>
              <a:t>Voorbeeld van voettekst</a:t>
            </a:r>
          </a:p>
        </p:txBody>
      </p:sp>
      <p:sp>
        <p:nvSpPr>
          <p:cNvPr id="7" name="Tijdelijke aanduiding voor dianumm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
        <p:nvSpPr>
          <p:cNvPr id="17" name="Ova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77394-0A20-4CF6-9066-CFC2C1C9D30F}"/>
              </a:ext>
            </a:extLst>
          </p:cNvPr>
          <p:cNvSpPr>
            <a:spLocks noGrp="1"/>
          </p:cNvSpPr>
          <p:nvPr>
            <p:ph type="ctrTitle" hasCustomPrompt="1"/>
          </p:nvPr>
        </p:nvSpPr>
        <p:spPr>
          <a:xfrm>
            <a:off x="3359149" y="389840"/>
            <a:ext cx="8281987" cy="2954655"/>
          </a:xfrm>
        </p:spPr>
        <p:txBody>
          <a:bodyPr rtlCol="0" anchor="t" anchorCtr="0">
            <a:noAutofit/>
          </a:bodyPr>
          <a:lstStyle>
            <a:lvl1pPr algn="l">
              <a:lnSpc>
                <a:spcPct val="100000"/>
              </a:lnSpc>
              <a:defRPr sz="6400"/>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3F10971F-8922-4B23-9C80-0643D7E35026}"/>
              </a:ext>
            </a:extLst>
          </p:cNvPr>
          <p:cNvSpPr>
            <a:spLocks noGrp="1"/>
          </p:cNvSpPr>
          <p:nvPr>
            <p:ph type="subTitle" idx="1" hasCustomPrompt="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4" name="Tijdelijke aanduiding voor datum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
        <p:nvSpPr>
          <p:cNvPr id="19" name="Vrije v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0" name="Ova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5" name="Ova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nvGrpSpPr>
          <p:cNvPr id="34" name="Groe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Vrije v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
          <p:nvSpPr>
            <p:cNvPr id="36" name="Vrije vorm: Vorm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solidFill>
                  <a:schemeClr val="tx1"/>
                </a:solidFill>
              </a:endParaRPr>
            </a:p>
          </p:txBody>
        </p:sp>
        <p:sp>
          <p:nvSpPr>
            <p:cNvPr id="37" name="Ova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38" name="Ova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2" name="Ova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nvGrpSpPr>
          <p:cNvPr id="13" name="Groe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Vrije v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1" name="Ova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2" name="Titel 1">
            <a:extLst>
              <a:ext uri="{FF2B5EF4-FFF2-40B4-BE49-F238E27FC236}">
                <a16:creationId xmlns:a16="http://schemas.microsoft.com/office/drawing/2014/main" id="{8978E540-142B-4A82-9C3F-E61BC190AEED}"/>
              </a:ext>
            </a:extLst>
          </p:cNvPr>
          <p:cNvSpPr>
            <a:spLocks noGrp="1"/>
          </p:cNvSpPr>
          <p:nvPr>
            <p:ph type="title" hasCustomPrompt="1"/>
          </p:nvPr>
        </p:nvSpPr>
        <p:spPr>
          <a:xfrm>
            <a:off x="550863" y="549275"/>
            <a:ext cx="11090274" cy="1332000"/>
          </a:xfrm>
        </p:spPr>
        <p:txBody>
          <a:bodyPr rtlCol="0">
            <a:noAutofit/>
          </a:bodyPr>
          <a:lstStyle>
            <a:lvl1pPr>
              <a:lnSpc>
                <a:spcPct val="100000"/>
              </a:lnSpc>
              <a:defRPr/>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02C6BF36-D4F5-4363-B440-BDAE50BBD4B6}"/>
              </a:ext>
            </a:extLst>
          </p:cNvPr>
          <p:cNvSpPr>
            <a:spLocks noGrp="1"/>
          </p:cNvSpPr>
          <p:nvPr>
            <p:ph sz="half" idx="1" hasCustomPrompt="1"/>
          </p:nvPr>
        </p:nvSpPr>
        <p:spPr>
          <a:xfrm>
            <a:off x="550862" y="2097175"/>
            <a:ext cx="5435600" cy="3995650"/>
          </a:xfrm>
        </p:spPr>
        <p:txBody>
          <a:bodyPr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F8362910-87AA-4E67-992D-8D4822FD89FE}"/>
              </a:ext>
            </a:extLst>
          </p:cNvPr>
          <p:cNvSpPr>
            <a:spLocks noGrp="1"/>
          </p:cNvSpPr>
          <p:nvPr>
            <p:ph sz="half" idx="2" hasCustomPrompt="1"/>
          </p:nvPr>
        </p:nvSpPr>
        <p:spPr>
          <a:xfrm>
            <a:off x="6205538" y="2097175"/>
            <a:ext cx="5435600" cy="3995650"/>
          </a:xfrm>
        </p:spPr>
        <p:txBody>
          <a:bodyPr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nl-NL" noProof="0"/>
              <a:t>dinsdag 2 februari 20XX</a:t>
            </a:r>
          </a:p>
        </p:txBody>
      </p:sp>
      <p:sp>
        <p:nvSpPr>
          <p:cNvPr id="6" name="Tijdelijke aanduiding voor voettekst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nl-NL" noProof="0"/>
              <a:t>Voorbeeld van voettekst</a:t>
            </a:r>
          </a:p>
        </p:txBody>
      </p:sp>
      <p:sp>
        <p:nvSpPr>
          <p:cNvPr id="7" name="Tijdelijke aanduiding voor dianumm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nl-NL" noProof="0"/>
              <a:t>dinsdag 2 februari 20XX</a:t>
            </a:r>
          </a:p>
        </p:txBody>
      </p:sp>
      <p:sp>
        <p:nvSpPr>
          <p:cNvPr id="3" name="Tijdelijke aanduiding voor voettekst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nl-NL" noProof="0"/>
              <a:t>Voorbeeld van voettekst</a:t>
            </a:r>
          </a:p>
        </p:txBody>
      </p:sp>
      <p:sp>
        <p:nvSpPr>
          <p:cNvPr id="4" name="Tijdelijke aanduiding voor dianumm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Vrije v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2" name="Ova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2" name="Titel 1">
            <a:extLst>
              <a:ext uri="{FF2B5EF4-FFF2-40B4-BE49-F238E27FC236}">
                <a16:creationId xmlns:a16="http://schemas.microsoft.com/office/drawing/2014/main" id="{BF3FF76C-A012-4CDA-8AE7-E9413955716A}"/>
              </a:ext>
            </a:extLst>
          </p:cNvPr>
          <p:cNvSpPr>
            <a:spLocks noGrp="1"/>
          </p:cNvSpPr>
          <p:nvPr>
            <p:ph type="title" hasCustomPrompt="1"/>
          </p:nvPr>
        </p:nvSpPr>
        <p:spPr>
          <a:xfrm>
            <a:off x="550863" y="549275"/>
            <a:ext cx="11090275" cy="984885"/>
          </a:xfrm>
        </p:spPr>
        <p:txBody>
          <a:bodyPr rtlCol="0" anchor="t">
            <a:noAutofit/>
          </a:bodyPr>
          <a:lstStyle>
            <a:lvl1pPr>
              <a:lnSpc>
                <a:spcPct val="100000"/>
              </a:lnSpc>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611A4C80-DC38-4641-924F-90D6078CF592}"/>
              </a:ext>
            </a:extLst>
          </p:cNvPr>
          <p:cNvSpPr>
            <a:spLocks noGrp="1"/>
          </p:cNvSpPr>
          <p:nvPr>
            <p:ph idx="1" hasCustomPrompt="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82C42771-D3A7-4072-85DC-B7C5E530E8AA}"/>
              </a:ext>
            </a:extLst>
          </p:cNvPr>
          <p:cNvSpPr>
            <a:spLocks noGrp="1"/>
          </p:cNvSpPr>
          <p:nvPr>
            <p:ph type="body" sz="half" idx="2" hasCustomPrompt="1"/>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nl-NL" noProof="0"/>
              <a:t>dinsdag 2 februari 20XX</a:t>
            </a:r>
          </a:p>
        </p:txBody>
      </p:sp>
      <p:sp>
        <p:nvSpPr>
          <p:cNvPr id="6" name="Tijdelijke aanduiding voor voettekst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nl-NL" noProof="0"/>
              <a:t>Voorbeeld van voettekst</a:t>
            </a:r>
          </a:p>
        </p:txBody>
      </p:sp>
      <p:sp>
        <p:nvSpPr>
          <p:cNvPr id="7" name="Tijdelijke aanduiding voor dianumm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nl-NL" noProof="0"/>
              <a:t>Klik om titel toe te voegen</a:t>
            </a:r>
          </a:p>
        </p:txBody>
      </p:sp>
      <p:sp>
        <p:nvSpPr>
          <p:cNvPr id="7" name="Tijdelijke aanduiding voor inhoud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nl-NL" sz="1600" noProof="0"/>
              <a:t>Klik om tekst toe te voegen</a:t>
            </a:r>
          </a:p>
        </p:txBody>
      </p:sp>
      <p:sp>
        <p:nvSpPr>
          <p:cNvPr id="17" name="Tijdelijke aanduiding voor afbeelding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nl-NL" noProof="0"/>
              <a:t>Klik op het pictogram als u een afbeelding wilt toevoegen</a:t>
            </a:r>
          </a:p>
        </p:txBody>
      </p:sp>
      <p:sp>
        <p:nvSpPr>
          <p:cNvPr id="22" name="Tijdelijke aanduiding voor afbeelding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nl-NL" noProof="0"/>
              <a:t>Klik op het pictogram als u een afbeelding wilt toevoegen</a:t>
            </a:r>
          </a:p>
        </p:txBody>
      </p:sp>
      <p:sp>
        <p:nvSpPr>
          <p:cNvPr id="25" name="Tijdelijke aanduiding voor afbeelding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nl-NL" noProof="0"/>
              <a:t>dinsdag 2 februari 20XX</a:t>
            </a:r>
          </a:p>
        </p:txBody>
      </p:sp>
      <p:sp>
        <p:nvSpPr>
          <p:cNvPr id="3" name="Tijdelijke aanduiding voor voettekst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nl-NL" noProof="0"/>
              <a:t>Voorbeeld van voettekst</a:t>
            </a:r>
          </a:p>
        </p:txBody>
      </p:sp>
      <p:sp>
        <p:nvSpPr>
          <p:cNvPr id="4" name="Tijdelijke aanduiding voor dianumm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
        <p:nvSpPr>
          <p:cNvPr id="6" name="Ova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nvGrpSpPr>
          <p:cNvPr id="10" name="Groe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Vrije v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2" name="Ova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lei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nl-NL" noProof="0"/>
              <a:t>Klik om stijl te bewerken</a:t>
            </a:r>
          </a:p>
        </p:txBody>
      </p:sp>
      <p:sp>
        <p:nvSpPr>
          <p:cNvPr id="12" name="Tijdelijke aanduiding voor afbeelding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nl-NL" noProof="0"/>
              <a:t>Klik op het pictogram als u een afbeelding wilt toevoegen</a:t>
            </a:r>
          </a:p>
        </p:txBody>
      </p:sp>
      <p:sp>
        <p:nvSpPr>
          <p:cNvPr id="18" name="Tijdelijke aanduiding voor afbeelding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nl-NL" noProof="0"/>
              <a:t>Klik op het pictogram als u een afbeelding wilt toevoegen</a:t>
            </a:r>
          </a:p>
        </p:txBody>
      </p:sp>
      <p:sp>
        <p:nvSpPr>
          <p:cNvPr id="19" name="Tijdelijke aanduiding voor afbeelding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nl-NL" noProof="0"/>
              <a:t>Klik op het pictogram als u een afbeelding wilt toevoegen</a:t>
            </a:r>
          </a:p>
        </p:txBody>
      </p:sp>
      <p:sp>
        <p:nvSpPr>
          <p:cNvPr id="20" name="Tijdelijke aanduiding voor afbeelding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nl-NL" noProof="0"/>
              <a:t>dinsdag 2 februari 20XX</a:t>
            </a:r>
          </a:p>
        </p:txBody>
      </p:sp>
      <p:sp>
        <p:nvSpPr>
          <p:cNvPr id="3" name="Tijdelijke aanduiding voor voettekst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nl-NL" noProof="0"/>
              <a:t>Voorbeeld van voettekst</a:t>
            </a:r>
          </a:p>
        </p:txBody>
      </p:sp>
      <p:sp>
        <p:nvSpPr>
          <p:cNvPr id="4" name="Tijdelijke aanduiding voor dianumm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
        <p:nvSpPr>
          <p:cNvPr id="11" name="Tijdelijke aanduiding voor inhoud 6">
            <a:extLst>
              <a:ext uri="{FF2B5EF4-FFF2-40B4-BE49-F238E27FC236}">
                <a16:creationId xmlns:a16="http://schemas.microsoft.com/office/drawing/2014/main" id="{1B1AE41C-3196-4E6F-A3A8-313A92677FF3}"/>
              </a:ext>
            </a:extLst>
          </p:cNvPr>
          <p:cNvSpPr>
            <a:spLocks noGrp="1"/>
          </p:cNvSpPr>
          <p:nvPr>
            <p:ph sz="quarter" idx="15" hasCustomPrompt="1"/>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nl-NL" noProof="0"/>
              <a:t>Klik om de tekststijlen van het model te bewerken</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e-einde">
    <p:bg>
      <p:bgRef idx="1001">
        <a:schemeClr val="bg1"/>
      </p:bgRef>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nl-NL" noProof="0" smtClean="0"/>
              <a:t>‹nr.›</a:t>
            </a:fld>
            <a:endParaRPr lang="nl-NL" noProof="0"/>
          </a:p>
        </p:txBody>
      </p:sp>
      <p:sp>
        <p:nvSpPr>
          <p:cNvPr id="13" name="Rechthoek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4" name="Rechthoek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5" name="Titel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nl-NL" noProof="0"/>
              <a:t>Klik om stijl te bewerken</a:t>
            </a:r>
          </a:p>
        </p:txBody>
      </p:sp>
      <p:sp>
        <p:nvSpPr>
          <p:cNvPr id="16" name="Subtitel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nl-NL" noProof="0">
                <a:solidFill>
                  <a:schemeClr val="tx1">
                    <a:alpha val="60000"/>
                  </a:schemeClr>
                </a:solidFill>
              </a:rPr>
              <a:t>Klikken om de ondertitelstijl van het model te bewerken</a:t>
            </a: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e-einde">
    <p:bg>
      <p:bgRef idx="1001">
        <a:schemeClr val="bg1"/>
      </p:bgRef>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nl-NL" noProof="0"/>
              <a:t>Klik op het pictogram als u een afbeelding wilt toevoegen</a:t>
            </a:r>
          </a:p>
        </p:txBody>
      </p:sp>
      <p:sp>
        <p:nvSpPr>
          <p:cNvPr id="16" name="Subtitel 2">
            <a:extLst>
              <a:ext uri="{FF2B5EF4-FFF2-40B4-BE49-F238E27FC236}">
                <a16:creationId xmlns:a16="http://schemas.microsoft.com/office/drawing/2014/main" id="{93411FC5-0B5A-4566-9984-827485AF9265}"/>
              </a:ext>
            </a:extLst>
          </p:cNvPr>
          <p:cNvSpPr>
            <a:spLocks noGrp="1"/>
          </p:cNvSpPr>
          <p:nvPr>
            <p:ph type="subTitle" idx="1" hasCustomPrompt="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nl-NL" noProof="0" dirty="0">
                <a:solidFill>
                  <a:schemeClr val="tx1">
                    <a:alpha val="60000"/>
                  </a:schemeClr>
                </a:solidFill>
              </a:rPr>
              <a:t>a</a:t>
            </a:r>
          </a:p>
        </p:txBody>
      </p:sp>
      <p:sp>
        <p:nvSpPr>
          <p:cNvPr id="15" name="Titel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nl-NL" noProof="0"/>
              <a:t>Klik om stijl te bewerken</a:t>
            </a:r>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Grafiektabel tijdlijn">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Vrije v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solidFill>
                  <a:schemeClr val="tx1"/>
                </a:solidFill>
              </a:endParaRPr>
            </a:p>
          </p:txBody>
        </p:sp>
        <p:sp>
          <p:nvSpPr>
            <p:cNvPr id="14" name="Ova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5" name="Ova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6" name="Vrije vorm: Vorm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solidFill>
                  <a:schemeClr val="tx1"/>
                </a:solidFill>
              </a:endParaRPr>
            </a:p>
          </p:txBody>
        </p:sp>
      </p:grpSp>
      <p:sp>
        <p:nvSpPr>
          <p:cNvPr id="2" name="Titel 1">
            <a:extLst>
              <a:ext uri="{FF2B5EF4-FFF2-40B4-BE49-F238E27FC236}">
                <a16:creationId xmlns:a16="http://schemas.microsoft.com/office/drawing/2014/main" id="{B1A4B040-51E3-4DA0-B21D-EEE173E7536F}"/>
              </a:ext>
            </a:extLst>
          </p:cNvPr>
          <p:cNvSpPr>
            <a:spLocks noGrp="1"/>
          </p:cNvSpPr>
          <p:nvPr>
            <p:ph type="title" hasCustomPrompt="1"/>
          </p:nvPr>
        </p:nvSpPr>
        <p:spPr>
          <a:xfrm>
            <a:off x="550862" y="549275"/>
            <a:ext cx="11091600" cy="1332000"/>
          </a:xfrm>
        </p:spPr>
        <p:txBody>
          <a:bodyPr vert="horz" wrap="square" lIns="0" tIns="0" rIns="0" bIns="0" rtlCol="0" anchor="t" anchorCtr="0">
            <a:noAutofit/>
          </a:bodyPr>
          <a:lstStyle>
            <a:lvl1pPr>
              <a:defRPr lang="nl-NL" dirty="0"/>
            </a:lvl1pPr>
          </a:lstStyle>
          <a:p>
            <a:pPr lvl="0" rtl="0">
              <a:lnSpc>
                <a:spcPct val="100000"/>
              </a:lnSpc>
            </a:pPr>
            <a:r>
              <a:rPr lang="nl-NL" noProof="0"/>
              <a:t>Klik om de titelstijl van het model te bewerken</a:t>
            </a:r>
          </a:p>
        </p:txBody>
      </p:sp>
      <p:sp>
        <p:nvSpPr>
          <p:cNvPr id="3" name="Tijdelijke aanduiding voor inhoud 2">
            <a:extLst>
              <a:ext uri="{FF2B5EF4-FFF2-40B4-BE49-F238E27FC236}">
                <a16:creationId xmlns:a16="http://schemas.microsoft.com/office/drawing/2014/main" id="{F8A2CD90-429B-4A55-B6C8-DD6CE6994118}"/>
              </a:ext>
            </a:extLst>
          </p:cNvPr>
          <p:cNvSpPr>
            <a:spLocks noGrp="1"/>
          </p:cNvSpPr>
          <p:nvPr>
            <p:ph idx="1" hasCustomPrompt="1"/>
          </p:nvPr>
        </p:nvSpPr>
        <p:spPr>
          <a:xfrm>
            <a:off x="550863" y="2113199"/>
            <a:ext cx="11090274" cy="3979625"/>
          </a:xfrm>
        </p:spPr>
        <p:txBody>
          <a:bodyPr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itaat">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nl-NL" noProof="0"/>
              <a:t>Klik om stijl te bewerken</a:t>
            </a:r>
          </a:p>
        </p:txBody>
      </p:sp>
      <p:grpSp>
        <p:nvGrpSpPr>
          <p:cNvPr id="8" name="Groe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Vrije v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0" name="Vrije v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1" name="Vrije v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12" name="Ova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7" name="Tijdelijke aanduiding voor inhoud 16">
            <a:extLst>
              <a:ext uri="{FF2B5EF4-FFF2-40B4-BE49-F238E27FC236}">
                <a16:creationId xmlns:a16="http://schemas.microsoft.com/office/drawing/2014/main" id="{439C8C03-81B3-4DE8-B96A-78258E4467CC}"/>
              </a:ext>
            </a:extLst>
          </p:cNvPr>
          <p:cNvSpPr>
            <a:spLocks noGrp="1"/>
          </p:cNvSpPr>
          <p:nvPr>
            <p:ph sz="quarter" idx="15" hasCustomPrompt="1"/>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nl-NL" noProof="0"/>
              <a:t>Klik om de tekststijlen van het model te bewerken</a:t>
            </a:r>
          </a:p>
        </p:txBody>
      </p:sp>
      <p:sp>
        <p:nvSpPr>
          <p:cNvPr id="15" name="Tijdelijke aanduiding voor afbeelding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nl-NL" noProof="0"/>
              <a:t>dinsdag 2 februari 20XX</a:t>
            </a:r>
          </a:p>
        </p:txBody>
      </p:sp>
      <p:sp>
        <p:nvSpPr>
          <p:cNvPr id="3" name="Tijdelijke aanduiding voor voettekst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nl-NL" noProof="0"/>
              <a:t>Voorbeeld van voettekst</a:t>
            </a:r>
          </a:p>
        </p:txBody>
      </p:sp>
      <p:sp>
        <p:nvSpPr>
          <p:cNvPr id="4" name="Tijdelijke aanduiding voor dianumm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
        <p:nvSpPr>
          <p:cNvPr id="34" name="Ova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40" name="Titel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nl-NL" noProof="0"/>
              <a:t>Team</a:t>
            </a:r>
          </a:p>
        </p:txBody>
      </p:sp>
      <p:grpSp>
        <p:nvGrpSpPr>
          <p:cNvPr id="51" name="Groe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Vrije v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
          <p:nvSpPr>
            <p:cNvPr id="53" name="Vrije vorm: Vorm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solidFill>
                  <a:schemeClr val="tx1"/>
                </a:solidFill>
              </a:endParaRPr>
            </a:p>
          </p:txBody>
        </p:sp>
        <p:sp>
          <p:nvSpPr>
            <p:cNvPr id="54" name="Ova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55" name="Ova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grpSp>
      <p:sp>
        <p:nvSpPr>
          <p:cNvPr id="56" name="Tijdelijke aanduiding voor afbeelding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nl-NL" noProof="0"/>
              <a:t>Klik op het pictogram als u een afbeelding wilt toevoegen</a:t>
            </a:r>
          </a:p>
        </p:txBody>
      </p:sp>
      <p:sp>
        <p:nvSpPr>
          <p:cNvPr id="57" name="Tijdelijke aanduiding voor afbeelding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nl-NL" noProof="0"/>
              <a:t>Klik op het pictogram als u een afbeelding wilt toevoegen</a:t>
            </a:r>
          </a:p>
        </p:txBody>
      </p:sp>
      <p:sp>
        <p:nvSpPr>
          <p:cNvPr id="58" name="Tijdelijke aanduiding voor afbeelding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nl-NL" noProof="0"/>
              <a:t>Klik op het pictogram als u een afbeelding wilt toevoegen</a:t>
            </a:r>
          </a:p>
        </p:txBody>
      </p:sp>
      <p:sp>
        <p:nvSpPr>
          <p:cNvPr id="59" name="Tijdelijke aanduiding voor afbeelding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nl-NL" noProof="0"/>
              <a:t>Klik op het pictogram als u een afbeelding wilt toevoegen</a:t>
            </a:r>
          </a:p>
        </p:txBody>
      </p:sp>
      <p:sp>
        <p:nvSpPr>
          <p:cNvPr id="63" name="Tijdelijke aanduiding voor tekst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nl-NL" noProof="0"/>
              <a:t>Naam</a:t>
            </a:r>
          </a:p>
        </p:txBody>
      </p:sp>
      <p:sp>
        <p:nvSpPr>
          <p:cNvPr id="61" name="Tijdelijke aanduiding voor tekst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nl-NL" noProof="0"/>
              <a:t>Titel</a:t>
            </a:r>
          </a:p>
        </p:txBody>
      </p:sp>
      <p:sp>
        <p:nvSpPr>
          <p:cNvPr id="65" name="Tijdelijke aanduiding voor tekst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nl-NL" noProof="0"/>
              <a:t>Naam</a:t>
            </a:r>
          </a:p>
        </p:txBody>
      </p:sp>
      <p:sp>
        <p:nvSpPr>
          <p:cNvPr id="64" name="Tijdelijke aanduiding voor tekst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nl-NL" noProof="0"/>
              <a:t>Titel</a:t>
            </a:r>
          </a:p>
        </p:txBody>
      </p:sp>
      <p:sp>
        <p:nvSpPr>
          <p:cNvPr id="67" name="Tijdelijke aanduiding voor tekst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nl-NL" noProof="0"/>
              <a:t>Naam</a:t>
            </a:r>
          </a:p>
        </p:txBody>
      </p:sp>
      <p:sp>
        <p:nvSpPr>
          <p:cNvPr id="66" name="Tijdelijke aanduiding voor tekst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nl-NL" noProof="0"/>
              <a:t>Titel</a:t>
            </a:r>
          </a:p>
        </p:txBody>
      </p:sp>
      <p:sp>
        <p:nvSpPr>
          <p:cNvPr id="69" name="Tijdelijke aanduiding voor tekst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nl-NL" noProof="0"/>
              <a:t>Naam</a:t>
            </a:r>
          </a:p>
        </p:txBody>
      </p:sp>
      <p:sp>
        <p:nvSpPr>
          <p:cNvPr id="68" name="Tijdelijke aanduiding voor tekst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nl-NL" noProof="0"/>
              <a:t>Titel</a:t>
            </a:r>
          </a:p>
        </p:txBody>
      </p:sp>
      <p:sp>
        <p:nvSpPr>
          <p:cNvPr id="4" name="Tijdelijke aanduiding voor datum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Inhoud 2 kolom (vergelijkingsdia)">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11" name="Rechthoek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
        <p:nvSpPr>
          <p:cNvPr id="2" name="Titel 1">
            <a:extLst>
              <a:ext uri="{FF2B5EF4-FFF2-40B4-BE49-F238E27FC236}">
                <a16:creationId xmlns:a16="http://schemas.microsoft.com/office/drawing/2014/main" id="{DDE62014-F04C-495A-964E-6B888D49CDE9}"/>
              </a:ext>
            </a:extLst>
          </p:cNvPr>
          <p:cNvSpPr>
            <a:spLocks noGrp="1"/>
          </p:cNvSpPr>
          <p:nvPr>
            <p:ph type="title" hasCustomPrompt="1"/>
          </p:nvPr>
        </p:nvSpPr>
        <p:spPr>
          <a:xfrm>
            <a:off x="550862" y="549275"/>
            <a:ext cx="11097551" cy="1332000"/>
          </a:xfrm>
        </p:spPr>
        <p:txBody>
          <a:bodyPr vert="horz" wrap="square" lIns="0" tIns="0" rIns="0" bIns="0" rtlCol="0" anchor="t" anchorCtr="0">
            <a:noAutofit/>
          </a:bodyPr>
          <a:lstStyle>
            <a:lvl1pPr>
              <a:defRPr lang="nl-NL" sz="4800" dirty="0"/>
            </a:lvl1pPr>
          </a:lstStyle>
          <a:p>
            <a:pPr lvl="0" rtl="0">
              <a:lnSpc>
                <a:spcPct val="100000"/>
              </a:lnSpc>
            </a:pPr>
            <a:r>
              <a:rPr lang="nl-NL" noProof="0"/>
              <a:t>Klik om de titelstijl van het model te bewerken</a:t>
            </a:r>
          </a:p>
        </p:txBody>
      </p:sp>
      <p:sp>
        <p:nvSpPr>
          <p:cNvPr id="3" name="Tijdelijke aanduiding voor tekst 2">
            <a:extLst>
              <a:ext uri="{FF2B5EF4-FFF2-40B4-BE49-F238E27FC236}">
                <a16:creationId xmlns:a16="http://schemas.microsoft.com/office/drawing/2014/main" id="{555DF027-E633-44EE-ACA0-C205930AA93E}"/>
              </a:ext>
            </a:extLst>
          </p:cNvPr>
          <p:cNvSpPr>
            <a:spLocks noGrp="1"/>
          </p:cNvSpPr>
          <p:nvPr>
            <p:ph type="body" idx="1" hasCustomPrompt="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9BA4F363-FEEF-4CD2-A18E-17AE8D485171}"/>
              </a:ext>
            </a:extLst>
          </p:cNvPr>
          <p:cNvSpPr>
            <a:spLocks noGrp="1"/>
          </p:cNvSpPr>
          <p:nvPr>
            <p:ph sz="half" idx="2" hasCustomPrompt="1"/>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34E50F8C-4D64-40FD-AE8C-6A1F3C2A84ED}"/>
              </a:ext>
            </a:extLst>
          </p:cNvPr>
          <p:cNvSpPr>
            <a:spLocks noGrp="1"/>
          </p:cNvSpPr>
          <p:nvPr>
            <p:ph type="body" sz="quarter" idx="3" hasCustomPrompt="1"/>
          </p:nvPr>
        </p:nvSpPr>
        <p:spPr>
          <a:xfrm>
            <a:off x="6212024" y="1731375"/>
            <a:ext cx="5436392" cy="535354"/>
          </a:xfrm>
        </p:spPr>
        <p:txBody>
          <a:bodyPr vert="horz" wrap="square" lIns="0" tIns="0" rIns="0" bIns="0" rtlCol="0" anchor="b">
            <a:noAutofit/>
          </a:bodyPr>
          <a:lstStyle>
            <a:lvl1pPr>
              <a:buNone/>
              <a:defRPr lang="nl-NL" sz="1400" b="0" cap="all" spc="200" baseline="0" dirty="0">
                <a:solidFill>
                  <a:schemeClr val="tx1"/>
                </a:solidFill>
              </a:defRPr>
            </a:lvl1pPr>
          </a:lstStyle>
          <a:p>
            <a:pPr marL="228600" lvl="0" indent="-22860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A7AC943E-DB2B-40E0-907F-8EA1404791DE}"/>
              </a:ext>
            </a:extLst>
          </p:cNvPr>
          <p:cNvSpPr>
            <a:spLocks noGrp="1"/>
          </p:cNvSpPr>
          <p:nvPr>
            <p:ph sz="quarter" idx="4" hasCustomPrompt="1"/>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nl-NL" noProof="0"/>
              <a:t>dinsdag 2 februari 20XX</a:t>
            </a:r>
          </a:p>
        </p:txBody>
      </p:sp>
      <p:sp>
        <p:nvSpPr>
          <p:cNvPr id="8" name="Tijdelijke aanduiding voor voettekst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nl-NL" noProof="0"/>
              <a:t>Voorbeeld van voettekst</a:t>
            </a:r>
          </a:p>
        </p:txBody>
      </p:sp>
      <p:sp>
        <p:nvSpPr>
          <p:cNvPr id="9" name="Tijdelijke aanduiding voor dianumm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nl-NL" noProof="0" smtClean="0"/>
              <a:t>‹nr.›</a:t>
            </a:fld>
            <a:endParaRPr lang="nl-NL" noProof="0"/>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nl-NL" noProof="0"/>
              <a:t>Klik om de titelstijl van het model te bewerken</a:t>
            </a:r>
          </a:p>
        </p:txBody>
      </p:sp>
      <p:sp>
        <p:nvSpPr>
          <p:cNvPr id="3" name="Tijdelijke aanduiding voor tekst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nl-NL" noProof="0" smtClean="0"/>
              <a:pPr rtl="0"/>
              <a:t>‹nr.›</a:t>
            </a:fld>
            <a:endParaRPr lang="nl-NL" noProof="0"/>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nl-NL"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https://www.youtube.com/embed/sts9upOA9EU?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frontiersin.org/articles/10.3389/fpsyg.2022.866571/full#B1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ha.brink@alfa-college.nl" TargetMode="Externa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XLFEvHWD_N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E938C-9D94-4B05-979A-D39FFC457291}"/>
              </a:ext>
            </a:extLst>
          </p:cNvPr>
          <p:cNvSpPr>
            <a:spLocks noGrp="1"/>
          </p:cNvSpPr>
          <p:nvPr>
            <p:ph type="ctrTitle"/>
          </p:nvPr>
        </p:nvSpPr>
        <p:spPr>
          <a:xfrm>
            <a:off x="5992169" y="-401482"/>
            <a:ext cx="5663246" cy="3360429"/>
          </a:xfrm>
        </p:spPr>
        <p:txBody>
          <a:bodyPr rtlCol="0" anchor="b" anchorCtr="0">
            <a:normAutofit/>
          </a:bodyPr>
          <a:lstStyle/>
          <a:p>
            <a:pPr rtl="0"/>
            <a:r>
              <a:rPr lang="nl-NL" sz="6600" dirty="0" err="1"/>
              <a:t>Creating</a:t>
            </a:r>
            <a:r>
              <a:rPr lang="nl-NL" sz="6600" dirty="0"/>
              <a:t> a Community</a:t>
            </a:r>
          </a:p>
        </p:txBody>
      </p:sp>
      <p:pic>
        <p:nvPicPr>
          <p:cNvPr id="14" name="Tijdelijke aanduiding voor afbeelding 13" descr="Digitale achtergrond gegevenspunten">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158240" y="0"/>
            <a:ext cx="6842760" cy="6858000"/>
          </a:xfrm>
        </p:spPr>
      </p:pic>
      <p:sp>
        <p:nvSpPr>
          <p:cNvPr id="3" name="Subtitel 2">
            <a:extLst>
              <a:ext uri="{FF2B5EF4-FFF2-40B4-BE49-F238E27FC236}">
                <a16:creationId xmlns:a16="http://schemas.microsoft.com/office/drawing/2014/main" id="{D9A11267-FC52-4990-8D98-010AFABA5544}"/>
              </a:ext>
            </a:extLst>
          </p:cNvPr>
          <p:cNvSpPr>
            <a:spLocks noGrp="1"/>
          </p:cNvSpPr>
          <p:nvPr>
            <p:ph type="body" sz="quarter" idx="14"/>
          </p:nvPr>
        </p:nvSpPr>
        <p:spPr>
          <a:xfrm>
            <a:off x="6227606" y="4848217"/>
            <a:ext cx="5853746" cy="1731963"/>
          </a:xfrm>
        </p:spPr>
        <p:txBody>
          <a:bodyPr rtlCol="0">
            <a:normAutofit fontScale="70000" lnSpcReduction="20000"/>
          </a:bodyPr>
          <a:lstStyle/>
          <a:p>
            <a:r>
              <a:rPr lang="nl-NL" sz="4100" b="1" dirty="0">
                <a:solidFill>
                  <a:schemeClr val="tx1"/>
                </a:solidFill>
              </a:rPr>
              <a:t>Alfons Brink</a:t>
            </a:r>
          </a:p>
          <a:p>
            <a:endParaRPr lang="nl-NL" sz="2000" b="1" dirty="0">
              <a:solidFill>
                <a:schemeClr val="tx1"/>
              </a:solidFill>
            </a:endParaRPr>
          </a:p>
          <a:p>
            <a:r>
              <a:rPr lang="nl-NL" sz="2000" b="1" dirty="0" err="1">
                <a:solidFill>
                  <a:schemeClr val="tx1"/>
                </a:solidFill>
              </a:rPr>
              <a:t>Innovation</a:t>
            </a:r>
            <a:r>
              <a:rPr lang="nl-NL" sz="2000" b="1" dirty="0">
                <a:solidFill>
                  <a:schemeClr val="tx1"/>
                </a:solidFill>
              </a:rPr>
              <a:t> </a:t>
            </a:r>
            <a:r>
              <a:rPr lang="nl-NL" sz="2000" b="1" dirty="0" err="1">
                <a:solidFill>
                  <a:schemeClr val="tx1"/>
                </a:solidFill>
              </a:rPr>
              <a:t>advisor</a:t>
            </a:r>
            <a:r>
              <a:rPr lang="nl-NL" sz="2000" b="1" dirty="0">
                <a:solidFill>
                  <a:schemeClr val="tx1"/>
                </a:solidFill>
              </a:rPr>
              <a:t> </a:t>
            </a:r>
            <a:r>
              <a:rPr lang="nl-NL" sz="2000" b="1" dirty="0" err="1">
                <a:solidFill>
                  <a:schemeClr val="tx1"/>
                </a:solidFill>
              </a:rPr>
              <a:t>and</a:t>
            </a:r>
            <a:r>
              <a:rPr lang="nl-NL" sz="2000" b="1" dirty="0">
                <a:solidFill>
                  <a:schemeClr val="tx1"/>
                </a:solidFill>
              </a:rPr>
              <a:t> </a:t>
            </a:r>
          </a:p>
          <a:p>
            <a:r>
              <a:rPr lang="nl-NL" sz="2000" b="1" dirty="0" err="1">
                <a:solidFill>
                  <a:schemeClr val="tx1"/>
                </a:solidFill>
              </a:rPr>
              <a:t>former</a:t>
            </a:r>
            <a:r>
              <a:rPr lang="nl-NL" sz="2000" b="1" dirty="0">
                <a:solidFill>
                  <a:schemeClr val="tx1"/>
                </a:solidFill>
              </a:rPr>
              <a:t> coach of </a:t>
            </a:r>
            <a:r>
              <a:rPr lang="nl-NL" sz="2000" b="1" dirty="0" err="1">
                <a:solidFill>
                  <a:schemeClr val="tx1"/>
                </a:solidFill>
              </a:rPr>
              <a:t>the</a:t>
            </a:r>
            <a:r>
              <a:rPr lang="nl-NL" sz="2000" b="1" dirty="0">
                <a:solidFill>
                  <a:schemeClr val="tx1"/>
                </a:solidFill>
              </a:rPr>
              <a:t> </a:t>
            </a:r>
            <a:r>
              <a:rPr lang="nl-NL" sz="2000" b="1" dirty="0" err="1">
                <a:solidFill>
                  <a:schemeClr val="tx1"/>
                </a:solidFill>
              </a:rPr>
              <a:t>TopAcademy</a:t>
            </a:r>
            <a:endParaRPr lang="nl-NL" sz="2000" b="1" dirty="0">
              <a:solidFill>
                <a:schemeClr val="tx1"/>
              </a:solidFill>
            </a:endParaRPr>
          </a:p>
        </p:txBody>
      </p:sp>
      <p:sp>
        <p:nvSpPr>
          <p:cNvPr id="5" name="Titel 1">
            <a:extLst>
              <a:ext uri="{FF2B5EF4-FFF2-40B4-BE49-F238E27FC236}">
                <a16:creationId xmlns:a16="http://schemas.microsoft.com/office/drawing/2014/main" id="{F8CA2B99-7129-05B9-7D15-5B6261EA1F01}"/>
              </a:ext>
            </a:extLst>
          </p:cNvPr>
          <p:cNvSpPr txBox="1">
            <a:spLocks/>
          </p:cNvSpPr>
          <p:nvPr/>
        </p:nvSpPr>
        <p:spPr>
          <a:xfrm>
            <a:off x="7091388" y="2958947"/>
            <a:ext cx="5663246" cy="545567"/>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lang="nl-NL" sz="4800" kern="1200" dirty="0">
                <a:solidFill>
                  <a:schemeClr val="tx1"/>
                </a:solidFill>
                <a:latin typeface="+mj-lt"/>
                <a:ea typeface="+mj-ea"/>
                <a:cs typeface="+mj-cs"/>
              </a:defRPr>
            </a:lvl1pPr>
          </a:lstStyle>
          <a:p>
            <a:r>
              <a:rPr lang="en-US" sz="2400" dirty="0"/>
              <a:t>Social network with a common unity</a:t>
            </a:r>
            <a:endParaRPr lang="nl-NL" sz="2400" dirty="0"/>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6013710" cy="1562959"/>
          </a:xfrm>
        </p:spPr>
        <p:txBody>
          <a:bodyPr rtlCol="0"/>
          <a:lstStyle/>
          <a:p>
            <a:pPr rtl="0"/>
            <a:r>
              <a:rPr lang="nl-NL" dirty="0"/>
              <a:t>Let </a:t>
            </a:r>
            <a:r>
              <a:rPr lang="nl-NL" dirty="0" err="1"/>
              <a:t>us</a:t>
            </a:r>
            <a:r>
              <a:rPr lang="nl-NL"/>
              <a:t> Dream</a:t>
            </a:r>
            <a:r>
              <a:rPr lang="nl-NL" dirty="0"/>
              <a:t>!</a:t>
            </a:r>
          </a:p>
        </p:txBody>
      </p:sp>
      <p:sp>
        <p:nvSpPr>
          <p:cNvPr id="6" name="Tijdelijke aanduiding voor dianumm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pPr rtl="0"/>
              <a:t>10</a:t>
            </a:fld>
            <a:endParaRPr lang="nl-NL"/>
          </a:p>
        </p:txBody>
      </p:sp>
      <p:pic>
        <p:nvPicPr>
          <p:cNvPr id="8" name="Tijdelijke aanduiding voor afbeelding 7" descr="Afbeelding met wolk, oceaanbodem&#10;&#10;Automatisch gegenereerde beschrijving">
            <a:extLst>
              <a:ext uri="{FF2B5EF4-FFF2-40B4-BE49-F238E27FC236}">
                <a16:creationId xmlns:a16="http://schemas.microsoft.com/office/drawing/2014/main" id="{605CAF75-7132-74B4-2A1F-FAC6976B9AD6}"/>
              </a:ext>
            </a:extLst>
          </p:cNvPr>
          <p:cNvPicPr>
            <a:picLocks noGrp="1" noChangeAspect="1"/>
          </p:cNvPicPr>
          <p:nvPr>
            <p:ph type="pic" sz="quarter" idx="13"/>
          </p:nvPr>
        </p:nvPicPr>
        <p:blipFill>
          <a:blip r:embed="rId3"/>
          <a:srcRect t="24186" b="24186"/>
          <a:stretch>
            <a:fillRect/>
          </a:stretch>
        </p:blipFill>
        <p:spPr/>
      </p:pic>
    </p:spTree>
    <p:extLst>
      <p:ext uri="{BB962C8B-B14F-4D97-AF65-F5344CB8AC3E}">
        <p14:creationId xmlns:p14="http://schemas.microsoft.com/office/powerpoint/2010/main" val="352156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1859" y="21512"/>
            <a:ext cx="11244505" cy="1208151"/>
          </a:xfrm>
        </p:spPr>
        <p:txBody>
          <a:bodyPr>
            <a:noAutofit/>
          </a:bodyPr>
          <a:lstStyle/>
          <a:p>
            <a:r>
              <a:rPr lang="nl-NL" b="1" u="sng" dirty="0" err="1">
                <a:solidFill>
                  <a:schemeClr val="bg1"/>
                </a:solidFill>
              </a:rPr>
              <a:t>What</a:t>
            </a:r>
            <a:r>
              <a:rPr lang="nl-NL" b="1" u="sng" dirty="0">
                <a:solidFill>
                  <a:schemeClr val="bg1"/>
                </a:solidFill>
              </a:rPr>
              <a:t> do we </a:t>
            </a:r>
            <a:r>
              <a:rPr lang="nl-NL" b="1" u="sng" dirty="0" err="1">
                <a:solidFill>
                  <a:schemeClr val="bg1"/>
                </a:solidFill>
              </a:rPr>
              <a:t>see</a:t>
            </a:r>
            <a:r>
              <a:rPr lang="nl-NL" b="1" u="sng" dirty="0">
                <a:solidFill>
                  <a:schemeClr val="bg1"/>
                </a:solidFill>
              </a:rPr>
              <a:t> of a person?</a:t>
            </a:r>
            <a:endParaRPr lang="nl-NL" dirty="0">
              <a:solidFill>
                <a:schemeClr val="bg1"/>
              </a:solidFill>
            </a:endParaRPr>
          </a:p>
        </p:txBody>
      </p:sp>
      <p:sp>
        <p:nvSpPr>
          <p:cNvPr id="4" name="Tekstvak 3">
            <a:extLst>
              <a:ext uri="{FF2B5EF4-FFF2-40B4-BE49-F238E27FC236}">
                <a16:creationId xmlns:a16="http://schemas.microsoft.com/office/drawing/2014/main" id="{78F059FE-3804-9E3A-6472-8B8CD39492E0}"/>
              </a:ext>
            </a:extLst>
          </p:cNvPr>
          <p:cNvSpPr txBox="1"/>
          <p:nvPr/>
        </p:nvSpPr>
        <p:spPr>
          <a:xfrm>
            <a:off x="5182586" y="899762"/>
            <a:ext cx="2736351" cy="461665"/>
          </a:xfrm>
          <a:prstGeom prst="rect">
            <a:avLst/>
          </a:prstGeom>
          <a:noFill/>
        </p:spPr>
        <p:txBody>
          <a:bodyPr wrap="square" rtlCol="0">
            <a:spAutoFit/>
          </a:bodyPr>
          <a:lstStyle/>
          <a:p>
            <a:r>
              <a:rPr lang="nl-NL" sz="2400" dirty="0" err="1">
                <a:solidFill>
                  <a:schemeClr val="bg1"/>
                </a:solidFill>
              </a:rPr>
              <a:t>Behaviour</a:t>
            </a:r>
            <a:endParaRPr lang="nl-NL" dirty="0">
              <a:solidFill>
                <a:schemeClr val="bg1"/>
              </a:solidFill>
            </a:endParaRPr>
          </a:p>
        </p:txBody>
      </p:sp>
      <p:sp>
        <p:nvSpPr>
          <p:cNvPr id="8" name="Rectangle 5">
            <a:extLst>
              <a:ext uri="{FF2B5EF4-FFF2-40B4-BE49-F238E27FC236}">
                <a16:creationId xmlns:a16="http://schemas.microsoft.com/office/drawing/2014/main" id="{D63633C0-50A5-ACB3-2F88-F5573CED39C1}"/>
              </a:ext>
            </a:extLst>
          </p:cNvPr>
          <p:cNvSpPr>
            <a:spLocks noChangeArrowheads="1"/>
          </p:cNvSpPr>
          <p:nvPr/>
        </p:nvSpPr>
        <p:spPr bwMode="auto">
          <a:xfrm>
            <a:off x="103367" y="869621"/>
            <a:ext cx="65" cy="26097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9" name="Tekstvak 8">
            <a:extLst>
              <a:ext uri="{FF2B5EF4-FFF2-40B4-BE49-F238E27FC236}">
                <a16:creationId xmlns:a16="http://schemas.microsoft.com/office/drawing/2014/main" id="{723B247F-2134-1729-D9CC-B7CC9C954602}"/>
              </a:ext>
            </a:extLst>
          </p:cNvPr>
          <p:cNvSpPr txBox="1"/>
          <p:nvPr/>
        </p:nvSpPr>
        <p:spPr>
          <a:xfrm>
            <a:off x="6333836" y="1414990"/>
            <a:ext cx="2393018" cy="461665"/>
          </a:xfrm>
          <a:prstGeom prst="rect">
            <a:avLst/>
          </a:prstGeom>
          <a:noFill/>
        </p:spPr>
        <p:txBody>
          <a:bodyPr wrap="square" rtlCol="0">
            <a:spAutoFit/>
          </a:bodyPr>
          <a:lstStyle/>
          <a:p>
            <a:r>
              <a:rPr lang="nl-NL" altLang="nl-NL" sz="2400" dirty="0">
                <a:solidFill>
                  <a:schemeClr val="bg1"/>
                </a:solidFill>
                <a:latin typeface="inherit"/>
              </a:rPr>
              <a:t>S</a:t>
            </a:r>
            <a:r>
              <a:rPr kumimoji="0" lang="nl-NL" altLang="nl-NL" sz="2400" b="0" i="0" u="none" strike="noStrike" cap="none" normalizeH="0" baseline="0" dirty="0">
                <a:ln>
                  <a:noFill/>
                </a:ln>
                <a:solidFill>
                  <a:schemeClr val="bg1"/>
                </a:solidFill>
                <a:effectLst/>
                <a:latin typeface="inherit"/>
              </a:rPr>
              <a:t>kills/ </a:t>
            </a:r>
            <a:r>
              <a:rPr kumimoji="0" lang="nl-NL" altLang="nl-NL" sz="2400" b="0" i="0" u="none" strike="noStrike" cap="none" normalizeH="0" baseline="0" dirty="0" err="1">
                <a:ln>
                  <a:noFill/>
                </a:ln>
                <a:solidFill>
                  <a:schemeClr val="bg1"/>
                </a:solidFill>
                <a:effectLst/>
                <a:latin typeface="inherit"/>
              </a:rPr>
              <a:t>capabilities</a:t>
            </a:r>
            <a:r>
              <a:rPr kumimoji="0" lang="nl-NL" altLang="nl-NL" sz="600" b="0" i="0" u="none" strike="noStrike" cap="none" normalizeH="0" baseline="0" dirty="0">
                <a:ln>
                  <a:noFill/>
                </a:ln>
                <a:solidFill>
                  <a:schemeClr val="bg1"/>
                </a:solidFill>
                <a:effectLst/>
              </a:rPr>
              <a:t> </a:t>
            </a:r>
            <a:endParaRPr kumimoji="0" lang="nl-NL" altLang="nl-NL" b="0" i="0" u="none" strike="noStrike" cap="none" normalizeH="0" baseline="0" dirty="0">
              <a:ln>
                <a:noFill/>
              </a:ln>
              <a:solidFill>
                <a:schemeClr val="bg1"/>
              </a:solidFill>
              <a:effectLst/>
              <a:latin typeface="Arial" panose="020B0604020202020204" pitchFamily="34" charset="0"/>
            </a:endParaRPr>
          </a:p>
        </p:txBody>
      </p:sp>
      <p:sp>
        <p:nvSpPr>
          <p:cNvPr id="11" name="Tekstvak 10">
            <a:extLst>
              <a:ext uri="{FF2B5EF4-FFF2-40B4-BE49-F238E27FC236}">
                <a16:creationId xmlns:a16="http://schemas.microsoft.com/office/drawing/2014/main" id="{7CA3959C-0F74-FEFB-986B-5C0B373F8C3C}"/>
              </a:ext>
            </a:extLst>
          </p:cNvPr>
          <p:cNvSpPr txBox="1"/>
          <p:nvPr/>
        </p:nvSpPr>
        <p:spPr>
          <a:xfrm>
            <a:off x="6782631" y="3047443"/>
            <a:ext cx="1552575" cy="461665"/>
          </a:xfrm>
          <a:prstGeom prst="rect">
            <a:avLst/>
          </a:prstGeom>
          <a:noFill/>
        </p:spPr>
        <p:txBody>
          <a:bodyPr wrap="square">
            <a:spAutoFit/>
          </a:bodyPr>
          <a:lstStyle/>
          <a:p>
            <a:r>
              <a:rPr lang="nl-NL" sz="2400" dirty="0" err="1"/>
              <a:t>Conviction</a:t>
            </a:r>
            <a:endParaRPr lang="nl-NL" sz="2400" dirty="0"/>
          </a:p>
        </p:txBody>
      </p:sp>
      <p:sp>
        <p:nvSpPr>
          <p:cNvPr id="13" name="Tekstvak 12">
            <a:extLst>
              <a:ext uri="{FF2B5EF4-FFF2-40B4-BE49-F238E27FC236}">
                <a16:creationId xmlns:a16="http://schemas.microsoft.com/office/drawing/2014/main" id="{44D692D9-CC5C-360B-683F-3C17A8E03403}"/>
              </a:ext>
            </a:extLst>
          </p:cNvPr>
          <p:cNvSpPr txBox="1"/>
          <p:nvPr/>
        </p:nvSpPr>
        <p:spPr>
          <a:xfrm>
            <a:off x="6754057" y="3579724"/>
            <a:ext cx="2819124" cy="461665"/>
          </a:xfrm>
          <a:prstGeom prst="rect">
            <a:avLst/>
          </a:prstGeom>
          <a:noFill/>
        </p:spPr>
        <p:txBody>
          <a:bodyPr wrap="square">
            <a:spAutoFit/>
          </a:bodyPr>
          <a:lstStyle/>
          <a:p>
            <a:r>
              <a:rPr lang="nl-NL" sz="2400" dirty="0"/>
              <a:t>Personal </a:t>
            </a:r>
            <a:r>
              <a:rPr lang="nl-NL" sz="2400" dirty="0" err="1"/>
              <a:t>values</a:t>
            </a:r>
            <a:endParaRPr lang="nl-NL" sz="2400" dirty="0"/>
          </a:p>
        </p:txBody>
      </p:sp>
      <p:sp>
        <p:nvSpPr>
          <p:cNvPr id="15" name="Tekstvak 14">
            <a:extLst>
              <a:ext uri="{FF2B5EF4-FFF2-40B4-BE49-F238E27FC236}">
                <a16:creationId xmlns:a16="http://schemas.microsoft.com/office/drawing/2014/main" id="{4F469EDC-CAD0-DBBD-D91B-BD5D27878B3E}"/>
              </a:ext>
            </a:extLst>
          </p:cNvPr>
          <p:cNvSpPr txBox="1"/>
          <p:nvPr/>
        </p:nvSpPr>
        <p:spPr>
          <a:xfrm>
            <a:off x="6550761" y="2400006"/>
            <a:ext cx="1495425" cy="461665"/>
          </a:xfrm>
          <a:prstGeom prst="rect">
            <a:avLst/>
          </a:prstGeom>
          <a:noFill/>
        </p:spPr>
        <p:txBody>
          <a:bodyPr wrap="square">
            <a:spAutoFit/>
          </a:bodyPr>
          <a:lstStyle/>
          <a:p>
            <a:r>
              <a:rPr lang="nl-NL" sz="2400" dirty="0"/>
              <a:t>Identity</a:t>
            </a:r>
          </a:p>
        </p:txBody>
      </p:sp>
      <p:sp>
        <p:nvSpPr>
          <p:cNvPr id="19" name="Tekstvak 18">
            <a:extLst>
              <a:ext uri="{FF2B5EF4-FFF2-40B4-BE49-F238E27FC236}">
                <a16:creationId xmlns:a16="http://schemas.microsoft.com/office/drawing/2014/main" id="{95A6EAE3-295A-DD42-6B12-9327C6F27722}"/>
              </a:ext>
            </a:extLst>
          </p:cNvPr>
          <p:cNvSpPr txBox="1"/>
          <p:nvPr/>
        </p:nvSpPr>
        <p:spPr>
          <a:xfrm>
            <a:off x="6801128" y="5212177"/>
            <a:ext cx="1121879" cy="461665"/>
          </a:xfrm>
          <a:prstGeom prst="rect">
            <a:avLst/>
          </a:prstGeom>
          <a:noFill/>
        </p:spPr>
        <p:txBody>
          <a:bodyPr wrap="square" lIns="91440" tIns="45720" rIns="91440" bIns="45720" anchor="t">
            <a:spAutoFit/>
          </a:bodyPr>
          <a:lstStyle/>
          <a:p>
            <a:r>
              <a:rPr lang="nl-NL" sz="2400" dirty="0"/>
              <a:t>Drives</a:t>
            </a:r>
            <a:endParaRPr lang="nl-NL" dirty="0"/>
          </a:p>
        </p:txBody>
      </p:sp>
      <p:sp>
        <p:nvSpPr>
          <p:cNvPr id="21" name="Tekstvak 20">
            <a:extLst>
              <a:ext uri="{FF2B5EF4-FFF2-40B4-BE49-F238E27FC236}">
                <a16:creationId xmlns:a16="http://schemas.microsoft.com/office/drawing/2014/main" id="{A86C72FA-A8DC-D77E-D291-EA2993FFD7B7}"/>
              </a:ext>
            </a:extLst>
          </p:cNvPr>
          <p:cNvSpPr txBox="1"/>
          <p:nvPr/>
        </p:nvSpPr>
        <p:spPr>
          <a:xfrm>
            <a:off x="6782631" y="4752214"/>
            <a:ext cx="1158875" cy="461665"/>
          </a:xfrm>
          <a:prstGeom prst="rect">
            <a:avLst/>
          </a:prstGeom>
          <a:noFill/>
        </p:spPr>
        <p:txBody>
          <a:bodyPr wrap="square">
            <a:spAutoFit/>
          </a:bodyPr>
          <a:lstStyle/>
          <a:p>
            <a:r>
              <a:rPr lang="nl-NL" sz="2400" dirty="0"/>
              <a:t>Mission</a:t>
            </a:r>
          </a:p>
        </p:txBody>
      </p:sp>
    </p:spTree>
    <p:extLst>
      <p:ext uri="{BB962C8B-B14F-4D97-AF65-F5344CB8AC3E}">
        <p14:creationId xmlns:p14="http://schemas.microsoft.com/office/powerpoint/2010/main" val="3354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550" y="554354"/>
            <a:ext cx="4368602" cy="1956841"/>
          </a:xfrm>
        </p:spPr>
        <p:txBody>
          <a:bodyPr anchor="b">
            <a:normAutofit/>
          </a:bodyPr>
          <a:lstStyle/>
          <a:p>
            <a:r>
              <a:rPr lang="nl-NL" sz="5400" b="1" u="sng" dirty="0" err="1"/>
              <a:t>Dare</a:t>
            </a:r>
            <a:r>
              <a:rPr lang="nl-NL" sz="5400" b="1" u="sng" dirty="0"/>
              <a:t> </a:t>
            </a:r>
            <a:r>
              <a:rPr lang="nl-NL" sz="5400" b="1" u="sng" dirty="0" err="1"/>
              <a:t>to</a:t>
            </a:r>
            <a:r>
              <a:rPr lang="nl-NL" sz="5400" b="1" u="sng" dirty="0"/>
              <a:t> Dream</a:t>
            </a:r>
            <a:endParaRPr lang="nl-NL" sz="5400" dirty="0"/>
          </a:p>
        </p:txBody>
      </p:sp>
      <p:sp>
        <p:nvSpPr>
          <p:cNvPr id="3" name="Tijdelijke aanduiding voor inhoud 2"/>
          <p:cNvSpPr>
            <a:spLocks noGrp="1"/>
          </p:cNvSpPr>
          <p:nvPr>
            <p:ph idx="1"/>
          </p:nvPr>
        </p:nvSpPr>
        <p:spPr>
          <a:xfrm>
            <a:off x="337528" y="1194132"/>
            <a:ext cx="4914203" cy="3320668"/>
          </a:xfrm>
        </p:spPr>
        <p:txBody>
          <a:bodyPr>
            <a:noAutofit/>
          </a:bodyPr>
          <a:lstStyle/>
          <a:p>
            <a:pPr marL="0" indent="0">
              <a:buNone/>
            </a:pPr>
            <a:endParaRPr lang="nl-NL" sz="2000" b="1" u="sng" dirty="0"/>
          </a:p>
          <a:p>
            <a:pPr marL="0" indent="0">
              <a:buNone/>
            </a:pPr>
            <a:endParaRPr lang="nl-NL" sz="2000" b="1" dirty="0"/>
          </a:p>
          <a:p>
            <a:pPr marL="0" indent="0">
              <a:buNone/>
            </a:pPr>
            <a:endParaRPr lang="nl-NL" sz="2000" b="1" dirty="0"/>
          </a:p>
          <a:p>
            <a:pPr marL="514350" indent="-514350">
              <a:buAutoNum type="arabicPeriod"/>
            </a:pPr>
            <a:r>
              <a:rPr lang="nl-NL" sz="2000" b="1" dirty="0" err="1"/>
              <a:t>If</a:t>
            </a:r>
            <a:r>
              <a:rPr lang="nl-NL" sz="2000" b="1" dirty="0"/>
              <a:t> </a:t>
            </a:r>
            <a:r>
              <a:rPr lang="nl-NL" sz="2000" b="1" dirty="0" err="1"/>
              <a:t>nothing</a:t>
            </a:r>
            <a:r>
              <a:rPr lang="nl-NL" sz="2000" b="1" dirty="0"/>
              <a:t> or </a:t>
            </a:r>
            <a:r>
              <a:rPr lang="nl-NL" sz="2000" b="1" dirty="0" err="1"/>
              <a:t>nobody</a:t>
            </a:r>
            <a:r>
              <a:rPr lang="nl-NL" sz="2000" b="1" dirty="0"/>
              <a:t> </a:t>
            </a:r>
            <a:r>
              <a:rPr lang="nl-NL" sz="2000" b="1" dirty="0" err="1"/>
              <a:t>could</a:t>
            </a:r>
            <a:r>
              <a:rPr lang="nl-NL" sz="2000" b="1" dirty="0"/>
              <a:t> stop </a:t>
            </a:r>
            <a:r>
              <a:rPr lang="nl-NL" sz="2000" b="1" dirty="0" err="1"/>
              <a:t>you</a:t>
            </a:r>
            <a:r>
              <a:rPr lang="nl-NL" sz="2000" b="1" dirty="0"/>
              <a:t>, </a:t>
            </a:r>
            <a:r>
              <a:rPr lang="nl-NL" sz="2000" b="1" dirty="0" err="1"/>
              <a:t>who</a:t>
            </a:r>
            <a:r>
              <a:rPr lang="nl-NL" sz="2000" b="1" dirty="0"/>
              <a:t> </a:t>
            </a:r>
            <a:r>
              <a:rPr lang="nl-NL" sz="2000" b="1" dirty="0" err="1"/>
              <a:t>would</a:t>
            </a:r>
            <a:r>
              <a:rPr lang="nl-NL" sz="2000" b="1" dirty="0"/>
              <a:t> </a:t>
            </a:r>
            <a:r>
              <a:rPr lang="nl-NL" sz="2000" b="1" dirty="0" err="1"/>
              <a:t>you</a:t>
            </a:r>
            <a:r>
              <a:rPr lang="nl-NL" sz="2000" b="1" dirty="0"/>
              <a:t> </a:t>
            </a:r>
            <a:r>
              <a:rPr lang="nl-NL" sz="2000" b="1" dirty="0" err="1"/>
              <a:t>wanna</a:t>
            </a:r>
            <a:r>
              <a:rPr lang="nl-NL" sz="2000" b="1" dirty="0"/>
              <a:t> </a:t>
            </a:r>
            <a:r>
              <a:rPr lang="nl-NL" sz="2000" b="1" dirty="0" err="1"/>
              <a:t>be</a:t>
            </a:r>
            <a:r>
              <a:rPr lang="nl-NL" sz="2000" b="1" dirty="0"/>
              <a:t>?</a:t>
            </a:r>
          </a:p>
          <a:p>
            <a:pPr marL="514350" indent="-514350">
              <a:buAutoNum type="arabicPeriod"/>
            </a:pPr>
            <a:endParaRPr lang="nl-NL" sz="2000" b="1" dirty="0"/>
          </a:p>
          <a:p>
            <a:pPr marL="514350" indent="-514350">
              <a:buAutoNum type="arabicPeriod"/>
            </a:pPr>
            <a:r>
              <a:rPr lang="nl-NL" sz="2000" b="1" dirty="0" err="1"/>
              <a:t>If</a:t>
            </a:r>
            <a:r>
              <a:rPr lang="nl-NL" sz="2000" b="1" dirty="0"/>
              <a:t> </a:t>
            </a:r>
            <a:r>
              <a:rPr lang="nl-NL" sz="2000" b="1" dirty="0" err="1"/>
              <a:t>nothing</a:t>
            </a:r>
            <a:r>
              <a:rPr lang="nl-NL" sz="2000" b="1" dirty="0"/>
              <a:t> or </a:t>
            </a:r>
            <a:r>
              <a:rPr lang="nl-NL" sz="2000" b="1" dirty="0" err="1"/>
              <a:t>nobody</a:t>
            </a:r>
            <a:r>
              <a:rPr lang="nl-NL" sz="2000" b="1" dirty="0"/>
              <a:t> </a:t>
            </a:r>
            <a:r>
              <a:rPr lang="nl-NL" sz="2000" b="1" dirty="0" err="1"/>
              <a:t>could</a:t>
            </a:r>
            <a:r>
              <a:rPr lang="nl-NL" sz="2000" b="1" dirty="0"/>
              <a:t> stop </a:t>
            </a:r>
            <a:r>
              <a:rPr lang="nl-NL" sz="2000" b="1" dirty="0" err="1"/>
              <a:t>you</a:t>
            </a:r>
            <a:r>
              <a:rPr lang="nl-NL" sz="2000" b="1" dirty="0"/>
              <a:t>, </a:t>
            </a:r>
            <a:r>
              <a:rPr lang="nl-NL" sz="2000" b="1" dirty="0" err="1"/>
              <a:t>what</a:t>
            </a:r>
            <a:r>
              <a:rPr lang="nl-NL" sz="2000" b="1" dirty="0"/>
              <a:t> skills do </a:t>
            </a:r>
            <a:r>
              <a:rPr lang="nl-NL" sz="2000" b="1" dirty="0" err="1"/>
              <a:t>you</a:t>
            </a:r>
            <a:r>
              <a:rPr lang="nl-NL" sz="2000" b="1" dirty="0"/>
              <a:t> want </a:t>
            </a:r>
            <a:r>
              <a:rPr lang="nl-NL" sz="2000" b="1" dirty="0" err="1"/>
              <a:t>to</a:t>
            </a:r>
            <a:r>
              <a:rPr lang="nl-NL" sz="2000" b="1" dirty="0"/>
              <a:t> have?</a:t>
            </a:r>
          </a:p>
          <a:p>
            <a:pPr marL="514350" indent="-514350">
              <a:buAutoNum type="arabicPeriod"/>
            </a:pPr>
            <a:endParaRPr lang="nl-NL" sz="2000" b="1" dirty="0"/>
          </a:p>
          <a:p>
            <a:pPr marL="514350" indent="-514350">
              <a:buAutoNum type="arabicPeriod"/>
            </a:pPr>
            <a:r>
              <a:rPr lang="nl-NL" sz="2000" b="1" dirty="0" err="1"/>
              <a:t>If</a:t>
            </a:r>
            <a:r>
              <a:rPr lang="nl-NL" sz="2000" b="1" dirty="0"/>
              <a:t> </a:t>
            </a:r>
            <a:r>
              <a:rPr lang="nl-NL" sz="2000" b="1" dirty="0" err="1"/>
              <a:t>nothing</a:t>
            </a:r>
            <a:r>
              <a:rPr lang="nl-NL" sz="2000" b="1" dirty="0"/>
              <a:t> or </a:t>
            </a:r>
            <a:r>
              <a:rPr lang="nl-NL" sz="2000" b="1" dirty="0" err="1"/>
              <a:t>nobody</a:t>
            </a:r>
            <a:r>
              <a:rPr lang="nl-NL" sz="2000" b="1" dirty="0"/>
              <a:t> </a:t>
            </a:r>
            <a:r>
              <a:rPr lang="nl-NL" sz="2000" b="1" dirty="0" err="1"/>
              <a:t>could</a:t>
            </a:r>
            <a:r>
              <a:rPr lang="nl-NL" sz="2000" b="1" dirty="0"/>
              <a:t> stop </a:t>
            </a:r>
            <a:r>
              <a:rPr lang="nl-NL" sz="2000" b="1" dirty="0" err="1"/>
              <a:t>you</a:t>
            </a:r>
            <a:r>
              <a:rPr lang="nl-NL" sz="2000" b="1" dirty="0"/>
              <a:t>, </a:t>
            </a:r>
            <a:r>
              <a:rPr lang="nl-NL" sz="2000" b="1" dirty="0" err="1"/>
              <a:t>what</a:t>
            </a:r>
            <a:r>
              <a:rPr lang="nl-NL" sz="2000" b="1" dirty="0"/>
              <a:t> do </a:t>
            </a:r>
            <a:r>
              <a:rPr lang="nl-NL" sz="2000" b="1" dirty="0" err="1"/>
              <a:t>you</a:t>
            </a:r>
            <a:r>
              <a:rPr lang="nl-NL" sz="2000" b="1" dirty="0"/>
              <a:t> want </a:t>
            </a:r>
            <a:r>
              <a:rPr lang="nl-NL" sz="2000" b="1" dirty="0" err="1"/>
              <a:t>to</a:t>
            </a:r>
            <a:r>
              <a:rPr lang="nl-NL" sz="2000" b="1" dirty="0"/>
              <a:t> </a:t>
            </a:r>
            <a:r>
              <a:rPr lang="nl-NL" sz="2000" b="1" dirty="0" err="1"/>
              <a:t>acchieve</a:t>
            </a:r>
            <a:r>
              <a:rPr lang="nl-NL" sz="2000" b="1" dirty="0"/>
              <a:t>?</a:t>
            </a:r>
          </a:p>
          <a:p>
            <a:pPr marL="0" indent="0">
              <a:buNone/>
            </a:pPr>
            <a:endParaRPr lang="nl-NL" sz="2000" b="1" dirty="0"/>
          </a:p>
          <a:p>
            <a:pPr marL="0" indent="0">
              <a:buNone/>
            </a:pPr>
            <a:endParaRPr lang="nl-NL" sz="2000" b="1" dirty="0"/>
          </a:p>
          <a:p>
            <a:pPr marL="0" indent="0">
              <a:buNone/>
            </a:pPr>
            <a:endParaRPr lang="nl-NL" sz="2000" dirty="0"/>
          </a:p>
          <a:p>
            <a:pPr marL="0" indent="0">
              <a:buNone/>
            </a:pPr>
            <a:endParaRPr lang="nl-NL" sz="2000" dirty="0"/>
          </a:p>
        </p:txBody>
      </p:sp>
      <p:pic>
        <p:nvPicPr>
          <p:cNvPr id="3074" name="Picture 2" descr="Vertrouwen op het licht aan de horizon - Geloven in de Delta">
            <a:extLst>
              <a:ext uri="{FF2B5EF4-FFF2-40B4-BE49-F238E27FC236}">
                <a16:creationId xmlns:a16="http://schemas.microsoft.com/office/drawing/2014/main" id="{F08EFFEB-6FF8-6860-521F-1D51B67B8A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4976725"/>
            <a:ext cx="12051323" cy="1791397"/>
            <a:chOff x="990600" y="2755900"/>
            <a:chExt cx="8763000" cy="1155700"/>
          </a:xfrm>
          <a:solidFill>
            <a:schemeClr val="tx1"/>
          </a:solidFill>
          <a:effectLst>
            <a:glow>
              <a:schemeClr val="bg1"/>
            </a:glow>
          </a:effectLst>
        </p:grpSpPr>
        <p:sp>
          <p:nvSpPr>
            <p:cNvPr id="6" name="Rounded Rectangle 5"/>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7" name="Oval 6"/>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a:t>
              </a:r>
            </a:p>
          </p:txBody>
        </p:sp>
      </p:grpSp>
      <p:sp>
        <p:nvSpPr>
          <p:cNvPr id="2" name="Title 1"/>
          <p:cNvSpPr>
            <a:spLocks noGrp="1"/>
          </p:cNvSpPr>
          <p:nvPr>
            <p:ph type="title"/>
          </p:nvPr>
        </p:nvSpPr>
        <p:spPr>
          <a:xfrm>
            <a:off x="472709" y="4147170"/>
            <a:ext cx="4500562" cy="1562959"/>
          </a:xfrm>
        </p:spPr>
        <p:txBody>
          <a:bodyPr>
            <a:normAutofit/>
          </a:bodyPr>
          <a:lstStyle/>
          <a:p>
            <a:r>
              <a:rPr lang="nl-NL" dirty="0" err="1">
                <a:solidFill>
                  <a:schemeClr val="lt1"/>
                </a:solidFill>
              </a:rPr>
              <a:t>Your</a:t>
            </a:r>
            <a:r>
              <a:rPr lang="nl-NL" dirty="0">
                <a:solidFill>
                  <a:schemeClr val="lt1"/>
                </a:solidFill>
              </a:rPr>
              <a:t> Goal</a:t>
            </a:r>
          </a:p>
        </p:txBody>
      </p:sp>
      <p:pic>
        <p:nvPicPr>
          <p:cNvPr id="15" name="Tijdelijke aanduiding voor afbeelding 14" descr="Afbeelding met hemel, buitenshuis, zonsondergang, silhouet&#10;&#10;Automatisch gegenereerde beschrijving">
            <a:extLst>
              <a:ext uri="{FF2B5EF4-FFF2-40B4-BE49-F238E27FC236}">
                <a16:creationId xmlns:a16="http://schemas.microsoft.com/office/drawing/2014/main" id="{D3EB4B8F-07D3-F7F9-C53F-0CC080797475}"/>
              </a:ext>
            </a:extLst>
          </p:cNvPr>
          <p:cNvPicPr>
            <a:picLocks noGrp="1" noChangeAspect="1"/>
          </p:cNvPicPr>
          <p:nvPr>
            <p:ph type="pic" sz="quarter" idx="13"/>
          </p:nvPr>
        </p:nvPicPr>
        <p:blipFill>
          <a:blip r:embed="rId4"/>
          <a:srcRect t="17339" b="17339"/>
          <a:stretch>
            <a:fillRect/>
          </a:stretch>
        </p:blipFill>
        <p:spPr/>
      </p:pic>
    </p:spTree>
    <p:custDataLst>
      <p:tags r:id="rId1"/>
    </p:custDataLst>
    <p:extLst>
      <p:ext uri="{BB962C8B-B14F-4D97-AF65-F5344CB8AC3E}">
        <p14:creationId xmlns:p14="http://schemas.microsoft.com/office/powerpoint/2010/main" val="184037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53732" y="-380612"/>
            <a:ext cx="6798541" cy="1675623"/>
          </a:xfrm>
        </p:spPr>
        <p:txBody>
          <a:bodyPr anchor="b">
            <a:normAutofit/>
          </a:bodyPr>
          <a:lstStyle/>
          <a:p>
            <a:r>
              <a:rPr lang="nl-NL" sz="4000" b="1" u="sng" dirty="0"/>
              <a:t>Making personal Goals</a:t>
            </a:r>
          </a:p>
        </p:txBody>
      </p:sp>
      <p:pic>
        <p:nvPicPr>
          <p:cNvPr id="5" name="Picture 4" descr="Een muur beschilderd met een pijl en een dartbord">
            <a:extLst>
              <a:ext uri="{FF2B5EF4-FFF2-40B4-BE49-F238E27FC236}">
                <a16:creationId xmlns:a16="http://schemas.microsoft.com/office/drawing/2014/main" id="{3CE78AC7-6D8B-40FA-0D06-2D5910F4297C}"/>
              </a:ext>
            </a:extLst>
          </p:cNvPr>
          <p:cNvPicPr>
            <a:picLocks noChangeAspect="1"/>
          </p:cNvPicPr>
          <p:nvPr/>
        </p:nvPicPr>
        <p:blipFill rotWithShape="1">
          <a:blip r:embed="rId2"/>
          <a:srcRect l="56248"/>
          <a:stretch/>
        </p:blipFill>
        <p:spPr>
          <a:xfrm>
            <a:off x="1" y="10"/>
            <a:ext cx="4196496" cy="6857990"/>
          </a:xfrm>
          <a:prstGeom prst="rect">
            <a:avLst/>
          </a:prstGeom>
          <a:effectLst/>
        </p:spPr>
      </p:pic>
      <p:sp>
        <p:nvSpPr>
          <p:cNvPr id="3" name="Tijdelijke aanduiding voor inhoud 2"/>
          <p:cNvSpPr>
            <a:spLocks noGrp="1"/>
          </p:cNvSpPr>
          <p:nvPr>
            <p:ph idx="1"/>
          </p:nvPr>
        </p:nvSpPr>
        <p:spPr>
          <a:xfrm>
            <a:off x="4803825" y="1903295"/>
            <a:ext cx="6798539" cy="3705217"/>
          </a:xfrm>
        </p:spPr>
        <p:txBody>
          <a:bodyPr>
            <a:noAutofit/>
          </a:bodyPr>
          <a:lstStyle/>
          <a:p>
            <a:r>
              <a:rPr lang="nl-NL" b="1" dirty="0"/>
              <a:t>Step 1: 	</a:t>
            </a:r>
            <a:r>
              <a:rPr lang="en-US" b="1" dirty="0"/>
              <a:t>What makes your goal attractive?</a:t>
            </a:r>
            <a:endParaRPr lang="nl-NL" b="1" dirty="0"/>
          </a:p>
          <a:p>
            <a:r>
              <a:rPr lang="nl-NL" b="1" dirty="0"/>
              <a:t>Step 2: 	Does </a:t>
            </a:r>
            <a:r>
              <a:rPr lang="nl-NL" b="1" dirty="0" err="1"/>
              <a:t>it</a:t>
            </a:r>
            <a:r>
              <a:rPr lang="nl-NL" b="1" dirty="0"/>
              <a:t> </a:t>
            </a:r>
            <a:r>
              <a:rPr lang="nl-NL" b="1" dirty="0" err="1"/>
              <a:t>gives</a:t>
            </a:r>
            <a:r>
              <a:rPr lang="nl-NL" b="1" dirty="0"/>
              <a:t> </a:t>
            </a:r>
            <a:r>
              <a:rPr lang="nl-NL" b="1" dirty="0" err="1"/>
              <a:t>you</a:t>
            </a:r>
            <a:r>
              <a:rPr lang="nl-NL" b="1" dirty="0"/>
              <a:t> </a:t>
            </a:r>
            <a:r>
              <a:rPr lang="nl-NL" b="1" dirty="0" err="1"/>
              <a:t>the</a:t>
            </a:r>
            <a:r>
              <a:rPr lang="nl-NL" b="1" dirty="0"/>
              <a:t> best feeling ever, 			</a:t>
            </a:r>
            <a:r>
              <a:rPr lang="nl-NL" b="1" dirty="0" err="1"/>
              <a:t>when</a:t>
            </a:r>
            <a:r>
              <a:rPr lang="nl-NL" b="1" dirty="0"/>
              <a:t> </a:t>
            </a:r>
            <a:r>
              <a:rPr lang="nl-NL" b="1" dirty="0" err="1"/>
              <a:t>you</a:t>
            </a:r>
            <a:r>
              <a:rPr lang="nl-NL" b="1" dirty="0"/>
              <a:t> </a:t>
            </a:r>
            <a:r>
              <a:rPr lang="nl-NL" b="1" dirty="0" err="1"/>
              <a:t>achieve</a:t>
            </a:r>
            <a:r>
              <a:rPr lang="nl-NL" b="1" dirty="0"/>
              <a:t> </a:t>
            </a:r>
            <a:r>
              <a:rPr lang="nl-NL" b="1" dirty="0" err="1"/>
              <a:t>this</a:t>
            </a:r>
            <a:r>
              <a:rPr lang="nl-NL" b="1" dirty="0"/>
              <a:t> goal </a:t>
            </a:r>
            <a:r>
              <a:rPr lang="nl-NL" b="1" dirty="0" err="1"/>
              <a:t>tomorrow</a:t>
            </a:r>
            <a:r>
              <a:rPr lang="nl-NL" b="1" dirty="0"/>
              <a:t>? (o</a:t>
            </a:r>
            <a:r>
              <a:rPr lang="nl-NL" b="1" i="1" dirty="0"/>
              <a:t>r 		do </a:t>
            </a:r>
            <a:r>
              <a:rPr lang="nl-NL" b="1" i="1" dirty="0" err="1"/>
              <a:t>you</a:t>
            </a:r>
            <a:r>
              <a:rPr lang="nl-NL" b="1" i="1" dirty="0"/>
              <a:t> have </a:t>
            </a:r>
            <a:r>
              <a:rPr lang="nl-NL" b="1" i="1" dirty="0" err="1"/>
              <a:t>to</a:t>
            </a:r>
            <a:r>
              <a:rPr lang="nl-NL" b="1" i="1" dirty="0"/>
              <a:t> </a:t>
            </a:r>
            <a:r>
              <a:rPr lang="nl-NL" b="1" i="1" dirty="0" err="1"/>
              <a:t>addapt</a:t>
            </a:r>
            <a:r>
              <a:rPr lang="nl-NL" b="1" i="1" dirty="0"/>
              <a:t> </a:t>
            </a:r>
            <a:r>
              <a:rPr lang="nl-NL" b="1" i="1" dirty="0" err="1"/>
              <a:t>to</a:t>
            </a:r>
            <a:r>
              <a:rPr lang="nl-NL" b="1" i="1" dirty="0"/>
              <a:t> a </a:t>
            </a:r>
            <a:r>
              <a:rPr lang="nl-NL" b="1" i="1" dirty="0" err="1"/>
              <a:t>higher</a:t>
            </a:r>
            <a:r>
              <a:rPr lang="nl-NL" b="1" i="1" dirty="0"/>
              <a:t> goal?)</a:t>
            </a:r>
          </a:p>
          <a:p>
            <a:r>
              <a:rPr lang="nl-NL" b="1" dirty="0"/>
              <a:t>Step 3: 	How are </a:t>
            </a:r>
            <a:r>
              <a:rPr lang="nl-NL" b="1" dirty="0" err="1"/>
              <a:t>you</a:t>
            </a:r>
            <a:r>
              <a:rPr lang="nl-NL" b="1" dirty="0"/>
              <a:t> </a:t>
            </a:r>
            <a:r>
              <a:rPr lang="nl-NL" b="1" dirty="0" err="1"/>
              <a:t>going</a:t>
            </a:r>
            <a:r>
              <a:rPr lang="nl-NL" b="1" dirty="0"/>
              <a:t> </a:t>
            </a:r>
            <a:r>
              <a:rPr lang="nl-NL" b="1" dirty="0" err="1"/>
              <a:t>to</a:t>
            </a:r>
            <a:r>
              <a:rPr lang="nl-NL" b="1" dirty="0"/>
              <a:t> </a:t>
            </a:r>
            <a:r>
              <a:rPr lang="nl-NL" b="1" dirty="0" err="1"/>
              <a:t>achieve</a:t>
            </a:r>
            <a:r>
              <a:rPr lang="nl-NL" b="1" dirty="0"/>
              <a:t> </a:t>
            </a:r>
            <a:r>
              <a:rPr lang="nl-NL" b="1" dirty="0" err="1"/>
              <a:t>that</a:t>
            </a:r>
            <a:r>
              <a:rPr lang="nl-NL" b="1" dirty="0"/>
              <a:t> goal?</a:t>
            </a:r>
            <a:br>
              <a:rPr lang="nl-NL" b="1" dirty="0"/>
            </a:br>
            <a:r>
              <a:rPr lang="nl-NL" b="1" dirty="0"/>
              <a:t> 		</a:t>
            </a:r>
            <a:r>
              <a:rPr lang="nl-NL" b="1" i="1" dirty="0"/>
              <a:t>(</a:t>
            </a:r>
            <a:r>
              <a:rPr lang="nl-NL" b="1" i="1" dirty="0" err="1"/>
              <a:t>So</a:t>
            </a:r>
            <a:r>
              <a:rPr lang="nl-NL" b="1" i="1" dirty="0"/>
              <a:t>… </a:t>
            </a:r>
            <a:r>
              <a:rPr lang="nl-NL" b="1" i="1" dirty="0" err="1"/>
              <a:t>Not</a:t>
            </a:r>
            <a:r>
              <a:rPr lang="nl-NL" b="1" i="1" dirty="0"/>
              <a:t> </a:t>
            </a:r>
            <a:r>
              <a:rPr lang="nl-NL" b="1" i="1" dirty="0" err="1"/>
              <a:t>when</a:t>
            </a:r>
            <a:r>
              <a:rPr lang="nl-NL" b="1" i="1" dirty="0"/>
              <a:t>… but in </a:t>
            </a:r>
            <a:r>
              <a:rPr lang="nl-NL" b="1" i="1" dirty="0" err="1"/>
              <a:t>what</a:t>
            </a:r>
            <a:r>
              <a:rPr lang="nl-NL" b="1" i="1" dirty="0"/>
              <a:t> way?)</a:t>
            </a:r>
            <a:endParaRPr lang="nl-NL" b="1" dirty="0"/>
          </a:p>
          <a:p>
            <a:r>
              <a:rPr lang="nl-NL" b="1" dirty="0"/>
              <a:t>Step 4: 	Is </a:t>
            </a:r>
            <a:r>
              <a:rPr lang="nl-NL" b="1" dirty="0" err="1"/>
              <a:t>your</a:t>
            </a:r>
            <a:r>
              <a:rPr lang="nl-NL" b="1" dirty="0"/>
              <a:t> goal </a:t>
            </a:r>
            <a:r>
              <a:rPr lang="nl-NL" b="1" dirty="0" err="1"/>
              <a:t>attainable</a:t>
            </a:r>
            <a:r>
              <a:rPr lang="nl-NL" b="1" dirty="0"/>
              <a:t>??</a:t>
            </a:r>
          </a:p>
          <a:p>
            <a:r>
              <a:rPr lang="nl-NL" b="1" dirty="0"/>
              <a:t>Step 5: 	</a:t>
            </a:r>
            <a:r>
              <a:rPr lang="en-US" b="1" dirty="0"/>
              <a:t>What is your goal worth to you</a:t>
            </a:r>
            <a:r>
              <a:rPr lang="nl-NL" b="1" dirty="0"/>
              <a:t>? </a:t>
            </a:r>
          </a:p>
          <a:p>
            <a:endParaRPr lang="nl-NL" b="1" dirty="0"/>
          </a:p>
        </p:txBody>
      </p:sp>
      <p:sp>
        <p:nvSpPr>
          <p:cNvPr id="6" name="Tijdelijke aanduiding voor inhoud 2">
            <a:extLst>
              <a:ext uri="{FF2B5EF4-FFF2-40B4-BE49-F238E27FC236}">
                <a16:creationId xmlns:a16="http://schemas.microsoft.com/office/drawing/2014/main" id="{FBDE8BDB-F13F-5C4F-741E-1C3C728A691C}"/>
              </a:ext>
            </a:extLst>
          </p:cNvPr>
          <p:cNvSpPr txBox="1">
            <a:spLocks/>
          </p:cNvSpPr>
          <p:nvPr/>
        </p:nvSpPr>
        <p:spPr>
          <a:xfrm>
            <a:off x="7447721" y="6019634"/>
            <a:ext cx="4790662" cy="846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4400" dirty="0" err="1">
                <a:solidFill>
                  <a:schemeClr val="tx2"/>
                </a:solidFill>
              </a:rPr>
              <a:t>Dare</a:t>
            </a:r>
            <a:r>
              <a:rPr lang="nl-NL" sz="4400" dirty="0">
                <a:solidFill>
                  <a:schemeClr val="tx2"/>
                </a:solidFill>
              </a:rPr>
              <a:t> </a:t>
            </a:r>
            <a:r>
              <a:rPr lang="nl-NL" sz="4400" dirty="0" err="1">
                <a:solidFill>
                  <a:schemeClr val="tx2"/>
                </a:solidFill>
              </a:rPr>
              <a:t>to</a:t>
            </a:r>
            <a:r>
              <a:rPr lang="nl-NL" sz="4400" dirty="0">
                <a:solidFill>
                  <a:schemeClr val="tx2"/>
                </a:solidFill>
              </a:rPr>
              <a:t> Dream Big!</a:t>
            </a:r>
            <a:endParaRPr lang="nl-NL" sz="19900" dirty="0"/>
          </a:p>
        </p:txBody>
      </p:sp>
    </p:spTree>
    <p:extLst>
      <p:ext uri="{BB962C8B-B14F-4D97-AF65-F5344CB8AC3E}">
        <p14:creationId xmlns:p14="http://schemas.microsoft.com/office/powerpoint/2010/main" val="33390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8321" y="1424075"/>
            <a:ext cx="6869885" cy="908064"/>
            <a:chOff x="990600" y="2755900"/>
            <a:chExt cx="8763000" cy="1155700"/>
          </a:xfrm>
          <a:solidFill>
            <a:schemeClr val="tx1"/>
          </a:solidFill>
          <a:effectLst>
            <a:glow>
              <a:schemeClr val="bg1"/>
            </a:glow>
          </a:effectLst>
        </p:grpSpPr>
        <p:sp>
          <p:nvSpPr>
            <p:cNvPr id="6" name="Rounded Rectangle 5"/>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7" name="Oval 6"/>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1</a:t>
              </a:r>
            </a:p>
          </p:txBody>
        </p:sp>
      </p:grpSp>
      <p:sp>
        <p:nvSpPr>
          <p:cNvPr id="2" name="Title 1"/>
          <p:cNvSpPr>
            <a:spLocks noGrp="1"/>
          </p:cNvSpPr>
          <p:nvPr>
            <p:ph type="title"/>
          </p:nvPr>
        </p:nvSpPr>
        <p:spPr/>
        <p:txBody>
          <a:bodyPr>
            <a:normAutofit/>
          </a:bodyPr>
          <a:lstStyle/>
          <a:p>
            <a:r>
              <a:rPr lang="nl-NL" dirty="0" err="1">
                <a:solidFill>
                  <a:schemeClr val="lt1"/>
                </a:solidFill>
              </a:rPr>
              <a:t>Answers</a:t>
            </a:r>
            <a:r>
              <a:rPr lang="nl-NL" dirty="0">
                <a:solidFill>
                  <a:schemeClr val="lt1"/>
                </a:solidFill>
              </a:rPr>
              <a:t>: </a:t>
            </a:r>
            <a:r>
              <a:rPr lang="nl-NL" i="1" dirty="0" err="1">
                <a:solidFill>
                  <a:schemeClr val="lt1"/>
                </a:solidFill>
              </a:rPr>
              <a:t>Describing</a:t>
            </a:r>
            <a:r>
              <a:rPr lang="nl-NL" i="1" dirty="0">
                <a:solidFill>
                  <a:schemeClr val="lt1"/>
                </a:solidFill>
              </a:rPr>
              <a:t> personal goals</a:t>
            </a:r>
          </a:p>
        </p:txBody>
      </p:sp>
      <p:grpSp>
        <p:nvGrpSpPr>
          <p:cNvPr id="20" name="Group 4">
            <a:extLst>
              <a:ext uri="{FF2B5EF4-FFF2-40B4-BE49-F238E27FC236}">
                <a16:creationId xmlns:a16="http://schemas.microsoft.com/office/drawing/2014/main" id="{FAABC500-5CF2-0933-698B-28803D2B136A}"/>
              </a:ext>
            </a:extLst>
          </p:cNvPr>
          <p:cNvGrpSpPr/>
          <p:nvPr/>
        </p:nvGrpSpPr>
        <p:grpSpPr>
          <a:xfrm>
            <a:off x="898320" y="2419946"/>
            <a:ext cx="6869885" cy="908064"/>
            <a:chOff x="990600" y="2755900"/>
            <a:chExt cx="8763000" cy="1155700"/>
          </a:xfrm>
          <a:solidFill>
            <a:schemeClr val="tx1"/>
          </a:solidFill>
          <a:effectLst>
            <a:glow>
              <a:schemeClr val="bg1"/>
            </a:glow>
          </a:effectLst>
        </p:grpSpPr>
        <p:sp>
          <p:nvSpPr>
            <p:cNvPr id="21" name="Rounded Rectangle 5">
              <a:extLst>
                <a:ext uri="{FF2B5EF4-FFF2-40B4-BE49-F238E27FC236}">
                  <a16:creationId xmlns:a16="http://schemas.microsoft.com/office/drawing/2014/main" id="{AA7B232A-7C07-7B2E-8226-4DE9735363E1}"/>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2" name="Oval 6">
              <a:extLst>
                <a:ext uri="{FF2B5EF4-FFF2-40B4-BE49-F238E27FC236}">
                  <a16:creationId xmlns:a16="http://schemas.microsoft.com/office/drawing/2014/main" id="{715575DF-3770-DD70-6099-3B50F7718BE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2</a:t>
              </a:r>
            </a:p>
          </p:txBody>
        </p:sp>
      </p:grpSp>
      <p:grpSp>
        <p:nvGrpSpPr>
          <p:cNvPr id="23" name="Group 4">
            <a:extLst>
              <a:ext uri="{FF2B5EF4-FFF2-40B4-BE49-F238E27FC236}">
                <a16:creationId xmlns:a16="http://schemas.microsoft.com/office/drawing/2014/main" id="{BB4EEBCD-739C-383E-2ADB-ABF207E209D5}"/>
              </a:ext>
            </a:extLst>
          </p:cNvPr>
          <p:cNvGrpSpPr/>
          <p:nvPr/>
        </p:nvGrpSpPr>
        <p:grpSpPr>
          <a:xfrm>
            <a:off x="898319" y="3415950"/>
            <a:ext cx="6869885" cy="908064"/>
            <a:chOff x="990600" y="2755900"/>
            <a:chExt cx="8763000" cy="1155700"/>
          </a:xfrm>
          <a:solidFill>
            <a:schemeClr val="tx1"/>
          </a:solidFill>
          <a:effectLst>
            <a:glow>
              <a:schemeClr val="bg1"/>
            </a:glow>
          </a:effectLst>
        </p:grpSpPr>
        <p:sp>
          <p:nvSpPr>
            <p:cNvPr id="24" name="Rounded Rectangle 5">
              <a:extLst>
                <a:ext uri="{FF2B5EF4-FFF2-40B4-BE49-F238E27FC236}">
                  <a16:creationId xmlns:a16="http://schemas.microsoft.com/office/drawing/2014/main" id="{FD4FFA97-7359-62F1-6EA9-6354A7051730}"/>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5" name="Oval 6">
              <a:extLst>
                <a:ext uri="{FF2B5EF4-FFF2-40B4-BE49-F238E27FC236}">
                  <a16:creationId xmlns:a16="http://schemas.microsoft.com/office/drawing/2014/main" id="{EA572F0E-EF30-15BE-EC0F-8E5E8221364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3</a:t>
              </a:r>
            </a:p>
          </p:txBody>
        </p:sp>
      </p:grpSp>
      <p:grpSp>
        <p:nvGrpSpPr>
          <p:cNvPr id="26" name="Group 4">
            <a:extLst>
              <a:ext uri="{FF2B5EF4-FFF2-40B4-BE49-F238E27FC236}">
                <a16:creationId xmlns:a16="http://schemas.microsoft.com/office/drawing/2014/main" id="{FC22BD4D-FE84-7A35-B9C3-C7A00A735EA8}"/>
              </a:ext>
            </a:extLst>
          </p:cNvPr>
          <p:cNvGrpSpPr/>
          <p:nvPr/>
        </p:nvGrpSpPr>
        <p:grpSpPr>
          <a:xfrm>
            <a:off x="890504" y="4416468"/>
            <a:ext cx="6869885" cy="908064"/>
            <a:chOff x="990600" y="2755900"/>
            <a:chExt cx="8763000" cy="1155700"/>
          </a:xfrm>
          <a:solidFill>
            <a:schemeClr val="tx1"/>
          </a:solidFill>
          <a:effectLst>
            <a:glow>
              <a:schemeClr val="bg1"/>
            </a:glow>
          </a:effectLst>
        </p:grpSpPr>
        <p:sp>
          <p:nvSpPr>
            <p:cNvPr id="27" name="Rounded Rectangle 5">
              <a:extLst>
                <a:ext uri="{FF2B5EF4-FFF2-40B4-BE49-F238E27FC236}">
                  <a16:creationId xmlns:a16="http://schemas.microsoft.com/office/drawing/2014/main" id="{250342E6-25E7-C0F8-026A-EA2994787BB2}"/>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8" name="Oval 6">
              <a:extLst>
                <a:ext uri="{FF2B5EF4-FFF2-40B4-BE49-F238E27FC236}">
                  <a16:creationId xmlns:a16="http://schemas.microsoft.com/office/drawing/2014/main" id="{D4AF6416-B9C1-FD0F-8AD1-CEA1FEAAA062}"/>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4</a:t>
              </a:r>
            </a:p>
          </p:txBody>
        </p:sp>
      </p:grpSp>
      <p:grpSp>
        <p:nvGrpSpPr>
          <p:cNvPr id="29" name="Group 4">
            <a:extLst>
              <a:ext uri="{FF2B5EF4-FFF2-40B4-BE49-F238E27FC236}">
                <a16:creationId xmlns:a16="http://schemas.microsoft.com/office/drawing/2014/main" id="{DE55E5C3-A424-3CFD-B299-17E045A70F8E}"/>
              </a:ext>
            </a:extLst>
          </p:cNvPr>
          <p:cNvGrpSpPr/>
          <p:nvPr/>
        </p:nvGrpSpPr>
        <p:grpSpPr>
          <a:xfrm>
            <a:off x="898318" y="5420287"/>
            <a:ext cx="6869885" cy="908064"/>
            <a:chOff x="990600" y="2755900"/>
            <a:chExt cx="8763000" cy="1155700"/>
          </a:xfrm>
          <a:solidFill>
            <a:schemeClr val="tx1"/>
          </a:solidFill>
          <a:effectLst>
            <a:glow>
              <a:schemeClr val="bg1"/>
            </a:glow>
          </a:effectLst>
        </p:grpSpPr>
        <p:sp>
          <p:nvSpPr>
            <p:cNvPr id="30" name="Rounded Rectangle 5">
              <a:extLst>
                <a:ext uri="{FF2B5EF4-FFF2-40B4-BE49-F238E27FC236}">
                  <a16:creationId xmlns:a16="http://schemas.microsoft.com/office/drawing/2014/main" id="{0DA77C97-E15D-E120-AC39-2A4F6390961F}"/>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31" name="Oval 6">
              <a:extLst>
                <a:ext uri="{FF2B5EF4-FFF2-40B4-BE49-F238E27FC236}">
                  <a16:creationId xmlns:a16="http://schemas.microsoft.com/office/drawing/2014/main" id="{ED2A0926-50FB-B11D-CA60-A8F2D75CEEC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5</a:t>
              </a:r>
            </a:p>
          </p:txBody>
        </p:sp>
      </p:grpSp>
    </p:spTree>
    <p:custDataLst>
      <p:tags r:id="rId1"/>
    </p:custDataLst>
    <p:extLst>
      <p:ext uri="{BB962C8B-B14F-4D97-AF65-F5344CB8AC3E}">
        <p14:creationId xmlns:p14="http://schemas.microsoft.com/office/powerpoint/2010/main" val="346304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26AD8-541B-196B-E696-8D205909DA1F}"/>
              </a:ext>
            </a:extLst>
          </p:cNvPr>
          <p:cNvSpPr>
            <a:spLocks noGrp="1"/>
          </p:cNvSpPr>
          <p:nvPr>
            <p:ph type="title"/>
          </p:nvPr>
        </p:nvSpPr>
        <p:spPr/>
        <p:txBody>
          <a:bodyPr/>
          <a:lstStyle/>
          <a:p>
            <a:r>
              <a:rPr lang="nl-NL" dirty="0"/>
              <a:t>Let </a:t>
            </a:r>
            <a:r>
              <a:rPr lang="nl-NL" dirty="0" err="1"/>
              <a:t>us</a:t>
            </a:r>
            <a:r>
              <a:rPr lang="nl-NL" dirty="0"/>
              <a:t> </a:t>
            </a:r>
            <a:r>
              <a:rPr lang="nl-NL" dirty="0" err="1"/>
              <a:t>find</a:t>
            </a:r>
            <a:r>
              <a:rPr lang="nl-NL" dirty="0"/>
              <a:t> out </a:t>
            </a:r>
            <a:r>
              <a:rPr lang="nl-NL" dirty="0" err="1"/>
              <a:t>what</a:t>
            </a:r>
            <a:r>
              <a:rPr lang="nl-NL" dirty="0"/>
              <a:t> is important </a:t>
            </a:r>
            <a:r>
              <a:rPr lang="nl-NL"/>
              <a:t>to you!</a:t>
            </a:r>
          </a:p>
        </p:txBody>
      </p:sp>
      <p:sp>
        <p:nvSpPr>
          <p:cNvPr id="6" name="Tijdelijke aanduiding voor dianummer 5">
            <a:extLst>
              <a:ext uri="{FF2B5EF4-FFF2-40B4-BE49-F238E27FC236}">
                <a16:creationId xmlns:a16="http://schemas.microsoft.com/office/drawing/2014/main" id="{3BFC64A8-A4C2-A61E-A229-3622C10745B1}"/>
              </a:ext>
            </a:extLst>
          </p:cNvPr>
          <p:cNvSpPr>
            <a:spLocks noGrp="1"/>
          </p:cNvSpPr>
          <p:nvPr>
            <p:ph type="sldNum" sz="quarter" idx="12"/>
          </p:nvPr>
        </p:nvSpPr>
        <p:spPr/>
        <p:txBody>
          <a:bodyPr/>
          <a:lstStyle/>
          <a:p>
            <a:pPr rtl="0"/>
            <a:fld id="{DBA1B0FB-D917-4C8C-928F-313BD683BF39}" type="slidenum">
              <a:rPr lang="nl-NL" noProof="0" smtClean="0"/>
              <a:t>16</a:t>
            </a:fld>
            <a:endParaRPr lang="nl-NL" noProof="0"/>
          </a:p>
        </p:txBody>
      </p:sp>
      <p:pic>
        <p:nvPicPr>
          <p:cNvPr id="6146" name="Picture 2" descr="Values in Today's Society – Youth First">
            <a:extLst>
              <a:ext uri="{FF2B5EF4-FFF2-40B4-BE49-F238E27FC236}">
                <a16:creationId xmlns:a16="http://schemas.microsoft.com/office/drawing/2014/main" id="{99538620-20DC-D1FC-030A-263C70A0C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1626443"/>
            <a:ext cx="5961609" cy="423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98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3F9C88F-7BE9-9FDD-C21F-C6DAEFD769B2}"/>
              </a:ext>
            </a:extLst>
          </p:cNvPr>
          <p:cNvSpPr>
            <a:spLocks noGrp="1"/>
          </p:cNvSpPr>
          <p:nvPr>
            <p:ph type="sldNum" sz="quarter" idx="12"/>
          </p:nvPr>
        </p:nvSpPr>
        <p:spPr/>
        <p:txBody>
          <a:bodyPr/>
          <a:lstStyle/>
          <a:p>
            <a:pPr rtl="0"/>
            <a:fld id="{DBA1B0FB-D917-4C8C-928F-313BD683BF39}" type="slidenum">
              <a:rPr lang="nl-NL" noProof="0" smtClean="0"/>
              <a:t>17</a:t>
            </a:fld>
            <a:endParaRPr lang="nl-NL" noProof="0"/>
          </a:p>
        </p:txBody>
      </p:sp>
      <p:sp>
        <p:nvSpPr>
          <p:cNvPr id="7" name="Tekstvak 6">
            <a:extLst>
              <a:ext uri="{FF2B5EF4-FFF2-40B4-BE49-F238E27FC236}">
                <a16:creationId xmlns:a16="http://schemas.microsoft.com/office/drawing/2014/main" id="{C9E99881-737E-EC9C-2B0B-A3131F9F67AF}"/>
              </a:ext>
            </a:extLst>
          </p:cNvPr>
          <p:cNvSpPr txBox="1"/>
          <p:nvPr/>
        </p:nvSpPr>
        <p:spPr>
          <a:xfrm>
            <a:off x="501612" y="472078"/>
            <a:ext cx="4008973" cy="1015663"/>
          </a:xfrm>
          <a:prstGeom prst="rect">
            <a:avLst/>
          </a:prstGeom>
          <a:noFill/>
        </p:spPr>
        <p:txBody>
          <a:bodyPr wrap="square" rtlCol="0">
            <a:spAutoFit/>
          </a:bodyPr>
          <a:lstStyle/>
          <a:p>
            <a:r>
              <a:rPr lang="nl-NL" sz="6000" dirty="0" err="1"/>
              <a:t>Values</a:t>
            </a:r>
            <a:endParaRPr lang="nl-NL" sz="6000" dirty="0"/>
          </a:p>
        </p:txBody>
      </p:sp>
      <p:sp>
        <p:nvSpPr>
          <p:cNvPr id="8" name="Tekstvak 7">
            <a:extLst>
              <a:ext uri="{FF2B5EF4-FFF2-40B4-BE49-F238E27FC236}">
                <a16:creationId xmlns:a16="http://schemas.microsoft.com/office/drawing/2014/main" id="{D239AA05-71F0-8241-2E26-5B84F6206000}"/>
              </a:ext>
            </a:extLst>
          </p:cNvPr>
          <p:cNvSpPr txBox="1"/>
          <p:nvPr/>
        </p:nvSpPr>
        <p:spPr>
          <a:xfrm>
            <a:off x="1323833" y="1965278"/>
            <a:ext cx="1746913" cy="461665"/>
          </a:xfrm>
          <a:prstGeom prst="rect">
            <a:avLst/>
          </a:prstGeom>
          <a:noFill/>
        </p:spPr>
        <p:txBody>
          <a:bodyPr wrap="square" rtlCol="0">
            <a:spAutoFit/>
          </a:bodyPr>
          <a:lstStyle/>
          <a:p>
            <a:r>
              <a:rPr lang="nl-NL" sz="2400" dirty="0"/>
              <a:t>Delete 5</a:t>
            </a:r>
          </a:p>
        </p:txBody>
      </p:sp>
      <p:sp>
        <p:nvSpPr>
          <p:cNvPr id="9" name="Tekstvak 8">
            <a:extLst>
              <a:ext uri="{FF2B5EF4-FFF2-40B4-BE49-F238E27FC236}">
                <a16:creationId xmlns:a16="http://schemas.microsoft.com/office/drawing/2014/main" id="{79886C52-769B-8520-5C30-14278742B3A0}"/>
              </a:ext>
            </a:extLst>
          </p:cNvPr>
          <p:cNvSpPr txBox="1"/>
          <p:nvPr/>
        </p:nvSpPr>
        <p:spPr>
          <a:xfrm>
            <a:off x="1635457" y="2594364"/>
            <a:ext cx="2740806" cy="461665"/>
          </a:xfrm>
          <a:prstGeom prst="rect">
            <a:avLst/>
          </a:prstGeom>
          <a:noFill/>
        </p:spPr>
        <p:txBody>
          <a:bodyPr wrap="square" rtlCol="0">
            <a:spAutoFit/>
          </a:bodyPr>
          <a:lstStyle/>
          <a:p>
            <a:r>
              <a:rPr lang="nl-NL" sz="2400" dirty="0"/>
              <a:t>Delete </a:t>
            </a:r>
            <a:r>
              <a:rPr lang="nl-NL" sz="2400" dirty="0" err="1"/>
              <a:t>another</a:t>
            </a:r>
            <a:r>
              <a:rPr lang="nl-NL" sz="2400" dirty="0"/>
              <a:t> 5</a:t>
            </a:r>
          </a:p>
        </p:txBody>
      </p:sp>
      <p:pic>
        <p:nvPicPr>
          <p:cNvPr id="11" name="Afbeelding 10">
            <a:extLst>
              <a:ext uri="{FF2B5EF4-FFF2-40B4-BE49-F238E27FC236}">
                <a16:creationId xmlns:a16="http://schemas.microsoft.com/office/drawing/2014/main" id="{468A6ED4-435B-F308-269E-2DF2EBE0424B}"/>
              </a:ext>
            </a:extLst>
          </p:cNvPr>
          <p:cNvPicPr>
            <a:picLocks noChangeAspect="1"/>
          </p:cNvPicPr>
          <p:nvPr/>
        </p:nvPicPr>
        <p:blipFill>
          <a:blip r:embed="rId2"/>
          <a:stretch>
            <a:fillRect/>
          </a:stretch>
        </p:blipFill>
        <p:spPr>
          <a:xfrm>
            <a:off x="6096000" y="309401"/>
            <a:ext cx="4460543" cy="6215326"/>
          </a:xfrm>
          <a:prstGeom prst="rect">
            <a:avLst/>
          </a:prstGeom>
        </p:spPr>
      </p:pic>
      <p:sp>
        <p:nvSpPr>
          <p:cNvPr id="12" name="Tekstvak 11">
            <a:extLst>
              <a:ext uri="{FF2B5EF4-FFF2-40B4-BE49-F238E27FC236}">
                <a16:creationId xmlns:a16="http://schemas.microsoft.com/office/drawing/2014/main" id="{97858304-61A9-53D8-ED12-92EB6395044C}"/>
              </a:ext>
            </a:extLst>
          </p:cNvPr>
          <p:cNvSpPr txBox="1"/>
          <p:nvPr/>
        </p:nvSpPr>
        <p:spPr>
          <a:xfrm>
            <a:off x="2361211" y="3163062"/>
            <a:ext cx="2740806" cy="646331"/>
          </a:xfrm>
          <a:prstGeom prst="rect">
            <a:avLst/>
          </a:prstGeom>
          <a:noFill/>
        </p:spPr>
        <p:txBody>
          <a:bodyPr wrap="square" rtlCol="0">
            <a:spAutoFit/>
          </a:bodyPr>
          <a:lstStyle/>
          <a:p>
            <a:r>
              <a:rPr lang="nl-NL" sz="3600" dirty="0" err="1"/>
              <a:t>Why</a:t>
            </a:r>
            <a:r>
              <a:rPr lang="nl-NL" sz="3600" dirty="0"/>
              <a:t> these 5?</a:t>
            </a:r>
          </a:p>
        </p:txBody>
      </p:sp>
      <p:sp>
        <p:nvSpPr>
          <p:cNvPr id="14" name="Tekstvak 13">
            <a:extLst>
              <a:ext uri="{FF2B5EF4-FFF2-40B4-BE49-F238E27FC236}">
                <a16:creationId xmlns:a16="http://schemas.microsoft.com/office/drawing/2014/main" id="{5544C53C-3E94-7BED-67AB-5996713A7274}"/>
              </a:ext>
            </a:extLst>
          </p:cNvPr>
          <p:cNvSpPr txBox="1"/>
          <p:nvPr/>
        </p:nvSpPr>
        <p:spPr>
          <a:xfrm>
            <a:off x="423080" y="4094328"/>
            <a:ext cx="5288507" cy="369332"/>
          </a:xfrm>
          <a:prstGeom prst="rect">
            <a:avLst/>
          </a:prstGeom>
          <a:noFill/>
        </p:spPr>
        <p:txBody>
          <a:bodyPr wrap="square" rtlCol="0">
            <a:spAutoFit/>
          </a:bodyPr>
          <a:lstStyle/>
          <a:p>
            <a:r>
              <a:rPr lang="en-US" dirty="0"/>
              <a:t>Are these values ​​reflected in your work?</a:t>
            </a:r>
          </a:p>
        </p:txBody>
      </p:sp>
      <p:sp>
        <p:nvSpPr>
          <p:cNvPr id="16" name="Tekstvak 15">
            <a:extLst>
              <a:ext uri="{FF2B5EF4-FFF2-40B4-BE49-F238E27FC236}">
                <a16:creationId xmlns:a16="http://schemas.microsoft.com/office/drawing/2014/main" id="{13F1B932-F20B-1E33-B37C-F3497DD22B4B}"/>
              </a:ext>
            </a:extLst>
          </p:cNvPr>
          <p:cNvSpPr txBox="1"/>
          <p:nvPr/>
        </p:nvSpPr>
        <p:spPr>
          <a:xfrm>
            <a:off x="2616747" y="5033530"/>
            <a:ext cx="1858627" cy="707886"/>
          </a:xfrm>
          <a:prstGeom prst="rect">
            <a:avLst/>
          </a:prstGeom>
          <a:noFill/>
        </p:spPr>
        <p:txBody>
          <a:bodyPr wrap="square">
            <a:spAutoFit/>
          </a:bodyPr>
          <a:lstStyle/>
          <a:p>
            <a:r>
              <a:rPr lang="en-US" sz="4000" dirty="0"/>
              <a:t>How</a:t>
            </a:r>
            <a:r>
              <a:rPr lang="en-US" sz="3600" dirty="0"/>
              <a:t>?</a:t>
            </a:r>
            <a:endParaRPr lang="nl-NL" sz="3600" dirty="0"/>
          </a:p>
        </p:txBody>
      </p:sp>
      <p:sp>
        <p:nvSpPr>
          <p:cNvPr id="17" name="Tekstvak 16">
            <a:extLst>
              <a:ext uri="{FF2B5EF4-FFF2-40B4-BE49-F238E27FC236}">
                <a16:creationId xmlns:a16="http://schemas.microsoft.com/office/drawing/2014/main" id="{0B577B00-F3C7-D7BE-4276-ABEF17D2D8F6}"/>
              </a:ext>
            </a:extLst>
          </p:cNvPr>
          <p:cNvSpPr txBox="1"/>
          <p:nvPr/>
        </p:nvSpPr>
        <p:spPr>
          <a:xfrm>
            <a:off x="614298" y="1419902"/>
            <a:ext cx="1746913" cy="461665"/>
          </a:xfrm>
          <a:prstGeom prst="rect">
            <a:avLst/>
          </a:prstGeom>
          <a:noFill/>
        </p:spPr>
        <p:txBody>
          <a:bodyPr wrap="square" rtlCol="0">
            <a:spAutoFit/>
          </a:bodyPr>
          <a:lstStyle/>
          <a:p>
            <a:r>
              <a:rPr lang="nl-NL" sz="2400" dirty="0" err="1"/>
              <a:t>Choose</a:t>
            </a:r>
            <a:r>
              <a:rPr lang="nl-NL" sz="2400" dirty="0"/>
              <a:t> 15!</a:t>
            </a:r>
          </a:p>
        </p:txBody>
      </p:sp>
    </p:spTree>
    <p:extLst>
      <p:ext uri="{BB962C8B-B14F-4D97-AF65-F5344CB8AC3E}">
        <p14:creationId xmlns:p14="http://schemas.microsoft.com/office/powerpoint/2010/main" val="32964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8321" y="1424075"/>
            <a:ext cx="6869885" cy="908064"/>
            <a:chOff x="990600" y="2755900"/>
            <a:chExt cx="8763000" cy="1155700"/>
          </a:xfrm>
          <a:solidFill>
            <a:schemeClr val="tx1"/>
          </a:solidFill>
          <a:effectLst>
            <a:glow>
              <a:schemeClr val="bg1"/>
            </a:glow>
          </a:effectLst>
        </p:grpSpPr>
        <p:sp>
          <p:nvSpPr>
            <p:cNvPr id="6" name="Rounded Rectangle 5"/>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7" name="Oval 6"/>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1</a:t>
              </a:r>
            </a:p>
          </p:txBody>
        </p:sp>
      </p:grpSp>
      <p:sp>
        <p:nvSpPr>
          <p:cNvPr id="2" name="Title 1"/>
          <p:cNvSpPr>
            <a:spLocks noGrp="1"/>
          </p:cNvSpPr>
          <p:nvPr>
            <p:ph type="title"/>
          </p:nvPr>
        </p:nvSpPr>
        <p:spPr/>
        <p:txBody>
          <a:bodyPr>
            <a:normAutofit/>
          </a:bodyPr>
          <a:lstStyle/>
          <a:p>
            <a:r>
              <a:rPr lang="nl-NL" dirty="0">
                <a:solidFill>
                  <a:schemeClr val="lt1"/>
                </a:solidFill>
              </a:rPr>
              <a:t>My </a:t>
            </a:r>
            <a:r>
              <a:rPr lang="nl-NL" dirty="0" err="1">
                <a:solidFill>
                  <a:schemeClr val="lt1"/>
                </a:solidFill>
              </a:rPr>
              <a:t>Values</a:t>
            </a:r>
            <a:endParaRPr lang="nl-NL" dirty="0">
              <a:solidFill>
                <a:schemeClr val="lt1"/>
              </a:solidFill>
            </a:endParaRPr>
          </a:p>
        </p:txBody>
      </p:sp>
      <p:grpSp>
        <p:nvGrpSpPr>
          <p:cNvPr id="20" name="Group 4">
            <a:extLst>
              <a:ext uri="{FF2B5EF4-FFF2-40B4-BE49-F238E27FC236}">
                <a16:creationId xmlns:a16="http://schemas.microsoft.com/office/drawing/2014/main" id="{FAABC500-5CF2-0933-698B-28803D2B136A}"/>
              </a:ext>
            </a:extLst>
          </p:cNvPr>
          <p:cNvGrpSpPr/>
          <p:nvPr/>
        </p:nvGrpSpPr>
        <p:grpSpPr>
          <a:xfrm>
            <a:off x="898320" y="2419946"/>
            <a:ext cx="6869885" cy="908064"/>
            <a:chOff x="990600" y="2755900"/>
            <a:chExt cx="8763000" cy="1155700"/>
          </a:xfrm>
          <a:solidFill>
            <a:schemeClr val="tx1"/>
          </a:solidFill>
          <a:effectLst>
            <a:glow>
              <a:schemeClr val="bg1"/>
            </a:glow>
          </a:effectLst>
        </p:grpSpPr>
        <p:sp>
          <p:nvSpPr>
            <p:cNvPr id="21" name="Rounded Rectangle 5">
              <a:extLst>
                <a:ext uri="{FF2B5EF4-FFF2-40B4-BE49-F238E27FC236}">
                  <a16:creationId xmlns:a16="http://schemas.microsoft.com/office/drawing/2014/main" id="{AA7B232A-7C07-7B2E-8226-4DE9735363E1}"/>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2" name="Oval 6">
              <a:extLst>
                <a:ext uri="{FF2B5EF4-FFF2-40B4-BE49-F238E27FC236}">
                  <a16:creationId xmlns:a16="http://schemas.microsoft.com/office/drawing/2014/main" id="{715575DF-3770-DD70-6099-3B50F7718BE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2</a:t>
              </a:r>
            </a:p>
          </p:txBody>
        </p:sp>
      </p:grpSp>
      <p:grpSp>
        <p:nvGrpSpPr>
          <p:cNvPr id="23" name="Group 4">
            <a:extLst>
              <a:ext uri="{FF2B5EF4-FFF2-40B4-BE49-F238E27FC236}">
                <a16:creationId xmlns:a16="http://schemas.microsoft.com/office/drawing/2014/main" id="{BB4EEBCD-739C-383E-2ADB-ABF207E209D5}"/>
              </a:ext>
            </a:extLst>
          </p:cNvPr>
          <p:cNvGrpSpPr/>
          <p:nvPr/>
        </p:nvGrpSpPr>
        <p:grpSpPr>
          <a:xfrm>
            <a:off x="898319" y="3415950"/>
            <a:ext cx="6869885" cy="908064"/>
            <a:chOff x="990600" y="2755900"/>
            <a:chExt cx="8763000" cy="1155700"/>
          </a:xfrm>
          <a:solidFill>
            <a:schemeClr val="tx1"/>
          </a:solidFill>
          <a:effectLst>
            <a:glow>
              <a:schemeClr val="bg1"/>
            </a:glow>
          </a:effectLst>
        </p:grpSpPr>
        <p:sp>
          <p:nvSpPr>
            <p:cNvPr id="24" name="Rounded Rectangle 5">
              <a:extLst>
                <a:ext uri="{FF2B5EF4-FFF2-40B4-BE49-F238E27FC236}">
                  <a16:creationId xmlns:a16="http://schemas.microsoft.com/office/drawing/2014/main" id="{FD4FFA97-7359-62F1-6EA9-6354A7051730}"/>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5" name="Oval 6">
              <a:extLst>
                <a:ext uri="{FF2B5EF4-FFF2-40B4-BE49-F238E27FC236}">
                  <a16:creationId xmlns:a16="http://schemas.microsoft.com/office/drawing/2014/main" id="{EA572F0E-EF30-15BE-EC0F-8E5E8221364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3</a:t>
              </a:r>
            </a:p>
          </p:txBody>
        </p:sp>
      </p:grpSp>
      <p:grpSp>
        <p:nvGrpSpPr>
          <p:cNvPr id="26" name="Group 4">
            <a:extLst>
              <a:ext uri="{FF2B5EF4-FFF2-40B4-BE49-F238E27FC236}">
                <a16:creationId xmlns:a16="http://schemas.microsoft.com/office/drawing/2014/main" id="{FC22BD4D-FE84-7A35-B9C3-C7A00A735EA8}"/>
              </a:ext>
            </a:extLst>
          </p:cNvPr>
          <p:cNvGrpSpPr/>
          <p:nvPr/>
        </p:nvGrpSpPr>
        <p:grpSpPr>
          <a:xfrm>
            <a:off x="890504" y="4416468"/>
            <a:ext cx="6869885" cy="908064"/>
            <a:chOff x="990600" y="2755900"/>
            <a:chExt cx="8763000" cy="1155700"/>
          </a:xfrm>
          <a:solidFill>
            <a:schemeClr val="tx1"/>
          </a:solidFill>
          <a:effectLst>
            <a:glow>
              <a:schemeClr val="bg1"/>
            </a:glow>
          </a:effectLst>
        </p:grpSpPr>
        <p:sp>
          <p:nvSpPr>
            <p:cNvPr id="27" name="Rounded Rectangle 5">
              <a:extLst>
                <a:ext uri="{FF2B5EF4-FFF2-40B4-BE49-F238E27FC236}">
                  <a16:creationId xmlns:a16="http://schemas.microsoft.com/office/drawing/2014/main" id="{250342E6-25E7-C0F8-026A-EA2994787BB2}"/>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8" name="Oval 6">
              <a:extLst>
                <a:ext uri="{FF2B5EF4-FFF2-40B4-BE49-F238E27FC236}">
                  <a16:creationId xmlns:a16="http://schemas.microsoft.com/office/drawing/2014/main" id="{D4AF6416-B9C1-FD0F-8AD1-CEA1FEAAA062}"/>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4</a:t>
              </a:r>
            </a:p>
          </p:txBody>
        </p:sp>
      </p:grpSp>
      <p:grpSp>
        <p:nvGrpSpPr>
          <p:cNvPr id="29" name="Group 4">
            <a:extLst>
              <a:ext uri="{FF2B5EF4-FFF2-40B4-BE49-F238E27FC236}">
                <a16:creationId xmlns:a16="http://schemas.microsoft.com/office/drawing/2014/main" id="{DE55E5C3-A424-3CFD-B299-17E045A70F8E}"/>
              </a:ext>
            </a:extLst>
          </p:cNvPr>
          <p:cNvGrpSpPr/>
          <p:nvPr/>
        </p:nvGrpSpPr>
        <p:grpSpPr>
          <a:xfrm>
            <a:off x="898318" y="5420287"/>
            <a:ext cx="6869885" cy="908064"/>
            <a:chOff x="990600" y="2755900"/>
            <a:chExt cx="8763000" cy="1155700"/>
          </a:xfrm>
          <a:solidFill>
            <a:schemeClr val="tx1"/>
          </a:solidFill>
          <a:effectLst>
            <a:glow>
              <a:schemeClr val="bg1"/>
            </a:glow>
          </a:effectLst>
        </p:grpSpPr>
        <p:sp>
          <p:nvSpPr>
            <p:cNvPr id="30" name="Rounded Rectangle 5">
              <a:extLst>
                <a:ext uri="{FF2B5EF4-FFF2-40B4-BE49-F238E27FC236}">
                  <a16:creationId xmlns:a16="http://schemas.microsoft.com/office/drawing/2014/main" id="{0DA77C97-E15D-E120-AC39-2A4F6390961F}"/>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31" name="Oval 6">
              <a:extLst>
                <a:ext uri="{FF2B5EF4-FFF2-40B4-BE49-F238E27FC236}">
                  <a16:creationId xmlns:a16="http://schemas.microsoft.com/office/drawing/2014/main" id="{ED2A0926-50FB-B11D-CA60-A8F2D75CEEC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5</a:t>
              </a:r>
            </a:p>
          </p:txBody>
        </p:sp>
      </p:grpSp>
    </p:spTree>
    <p:custDataLst>
      <p:tags r:id="rId1"/>
    </p:custDataLst>
    <p:extLst>
      <p:ext uri="{BB962C8B-B14F-4D97-AF65-F5344CB8AC3E}">
        <p14:creationId xmlns:p14="http://schemas.microsoft.com/office/powerpoint/2010/main" val="349969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1F71ACC9-0CC4-8C92-5237-E77F4D5E0CBE}"/>
              </a:ext>
            </a:extLst>
          </p:cNvPr>
          <p:cNvSpPr>
            <a:spLocks noGrp="1"/>
          </p:cNvSpPr>
          <p:nvPr>
            <p:ph type="sldNum" sz="quarter" idx="12"/>
          </p:nvPr>
        </p:nvSpPr>
        <p:spPr/>
        <p:txBody>
          <a:bodyPr/>
          <a:lstStyle/>
          <a:p>
            <a:pPr rtl="0"/>
            <a:fld id="{DBA1B0FB-D917-4C8C-928F-313BD683BF39}" type="slidenum">
              <a:rPr lang="nl-NL" noProof="0" smtClean="0"/>
              <a:t>19</a:t>
            </a:fld>
            <a:endParaRPr lang="nl-NL" noProof="0"/>
          </a:p>
        </p:txBody>
      </p:sp>
      <p:pic>
        <p:nvPicPr>
          <p:cNvPr id="8194" name="Picture 2">
            <a:extLst>
              <a:ext uri="{FF2B5EF4-FFF2-40B4-BE49-F238E27FC236}">
                <a16:creationId xmlns:a16="http://schemas.microsoft.com/office/drawing/2014/main" id="{4AC243B6-6EF7-FD80-54BC-21A5ADB09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660" y="494970"/>
            <a:ext cx="4294370" cy="556105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B5C4357D-B07B-85BD-45CD-B3A04823C2E8}"/>
              </a:ext>
            </a:extLst>
          </p:cNvPr>
          <p:cNvSpPr txBox="1"/>
          <p:nvPr/>
        </p:nvSpPr>
        <p:spPr>
          <a:xfrm>
            <a:off x="501612" y="472078"/>
            <a:ext cx="4008973" cy="1015663"/>
          </a:xfrm>
          <a:prstGeom prst="rect">
            <a:avLst/>
          </a:prstGeom>
          <a:noFill/>
        </p:spPr>
        <p:txBody>
          <a:bodyPr wrap="square" rtlCol="0">
            <a:spAutoFit/>
          </a:bodyPr>
          <a:lstStyle/>
          <a:p>
            <a:r>
              <a:rPr lang="nl-NL" sz="6000" dirty="0" err="1"/>
              <a:t>Motivation</a:t>
            </a:r>
            <a:r>
              <a:rPr lang="nl-NL" sz="6000" dirty="0"/>
              <a:t>!</a:t>
            </a:r>
          </a:p>
        </p:txBody>
      </p:sp>
      <p:sp>
        <p:nvSpPr>
          <p:cNvPr id="11" name="Tekstvak 10">
            <a:extLst>
              <a:ext uri="{FF2B5EF4-FFF2-40B4-BE49-F238E27FC236}">
                <a16:creationId xmlns:a16="http://schemas.microsoft.com/office/drawing/2014/main" id="{E79306BE-6A05-E325-39AF-C47FDEE0EC0E}"/>
              </a:ext>
            </a:extLst>
          </p:cNvPr>
          <p:cNvSpPr txBox="1"/>
          <p:nvPr/>
        </p:nvSpPr>
        <p:spPr>
          <a:xfrm>
            <a:off x="2361211" y="3163062"/>
            <a:ext cx="2740806" cy="646331"/>
          </a:xfrm>
          <a:prstGeom prst="rect">
            <a:avLst/>
          </a:prstGeom>
          <a:noFill/>
        </p:spPr>
        <p:txBody>
          <a:bodyPr wrap="square" rtlCol="0">
            <a:spAutoFit/>
          </a:bodyPr>
          <a:lstStyle/>
          <a:p>
            <a:r>
              <a:rPr lang="nl-NL" sz="3600" dirty="0" err="1"/>
              <a:t>Why</a:t>
            </a:r>
            <a:r>
              <a:rPr lang="nl-NL" sz="3600" dirty="0"/>
              <a:t> these 3?</a:t>
            </a:r>
          </a:p>
        </p:txBody>
      </p:sp>
      <p:sp>
        <p:nvSpPr>
          <p:cNvPr id="12" name="Tekstvak 11">
            <a:extLst>
              <a:ext uri="{FF2B5EF4-FFF2-40B4-BE49-F238E27FC236}">
                <a16:creationId xmlns:a16="http://schemas.microsoft.com/office/drawing/2014/main" id="{CF82A792-51CE-D199-9B9C-E871DD09E09C}"/>
              </a:ext>
            </a:extLst>
          </p:cNvPr>
          <p:cNvSpPr txBox="1"/>
          <p:nvPr/>
        </p:nvSpPr>
        <p:spPr>
          <a:xfrm>
            <a:off x="423080" y="4094328"/>
            <a:ext cx="5288507" cy="369332"/>
          </a:xfrm>
          <a:prstGeom prst="rect">
            <a:avLst/>
          </a:prstGeom>
          <a:noFill/>
        </p:spPr>
        <p:txBody>
          <a:bodyPr wrap="square" lIns="91440" tIns="45720" rIns="91440" bIns="45720" rtlCol="0" anchor="t">
            <a:spAutoFit/>
          </a:bodyPr>
          <a:lstStyle/>
          <a:p>
            <a:r>
              <a:rPr lang="en-US" dirty="0"/>
              <a:t>Are these motivations ​​reflected in your work?</a:t>
            </a:r>
          </a:p>
        </p:txBody>
      </p:sp>
      <p:sp>
        <p:nvSpPr>
          <p:cNvPr id="13" name="Tekstvak 12">
            <a:extLst>
              <a:ext uri="{FF2B5EF4-FFF2-40B4-BE49-F238E27FC236}">
                <a16:creationId xmlns:a16="http://schemas.microsoft.com/office/drawing/2014/main" id="{255CCE63-8448-DD9C-1277-A4005C4D3212}"/>
              </a:ext>
            </a:extLst>
          </p:cNvPr>
          <p:cNvSpPr txBox="1"/>
          <p:nvPr/>
        </p:nvSpPr>
        <p:spPr>
          <a:xfrm>
            <a:off x="2616747" y="5033530"/>
            <a:ext cx="1858627" cy="707886"/>
          </a:xfrm>
          <a:prstGeom prst="rect">
            <a:avLst/>
          </a:prstGeom>
          <a:noFill/>
        </p:spPr>
        <p:txBody>
          <a:bodyPr wrap="square">
            <a:spAutoFit/>
          </a:bodyPr>
          <a:lstStyle/>
          <a:p>
            <a:r>
              <a:rPr lang="en-US" sz="4000" dirty="0"/>
              <a:t>How</a:t>
            </a:r>
            <a:r>
              <a:rPr lang="en-US" sz="3600" dirty="0"/>
              <a:t>?</a:t>
            </a:r>
            <a:endParaRPr lang="nl-NL" sz="3600" dirty="0"/>
          </a:p>
        </p:txBody>
      </p:sp>
      <p:sp>
        <p:nvSpPr>
          <p:cNvPr id="14" name="Tekstvak 13">
            <a:extLst>
              <a:ext uri="{FF2B5EF4-FFF2-40B4-BE49-F238E27FC236}">
                <a16:creationId xmlns:a16="http://schemas.microsoft.com/office/drawing/2014/main" id="{925FE767-D5E2-5433-581E-20E50A98FD50}"/>
              </a:ext>
            </a:extLst>
          </p:cNvPr>
          <p:cNvSpPr txBox="1"/>
          <p:nvPr/>
        </p:nvSpPr>
        <p:spPr>
          <a:xfrm>
            <a:off x="991855" y="1772676"/>
            <a:ext cx="3430019" cy="830997"/>
          </a:xfrm>
          <a:prstGeom prst="rect">
            <a:avLst/>
          </a:prstGeom>
          <a:noFill/>
        </p:spPr>
        <p:txBody>
          <a:bodyPr wrap="square" rtlCol="0">
            <a:spAutoFit/>
          </a:bodyPr>
          <a:lstStyle/>
          <a:p>
            <a:r>
              <a:rPr lang="nl-NL" sz="4800" dirty="0" err="1"/>
              <a:t>Choose</a:t>
            </a:r>
            <a:r>
              <a:rPr lang="nl-NL" sz="4800" dirty="0"/>
              <a:t> 3!</a:t>
            </a:r>
          </a:p>
        </p:txBody>
      </p:sp>
    </p:spTree>
    <p:extLst>
      <p:ext uri="{BB962C8B-B14F-4D97-AF65-F5344CB8AC3E}">
        <p14:creationId xmlns:p14="http://schemas.microsoft.com/office/powerpoint/2010/main" val="35696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23418ADF-358F-4647-A511-FCFFEDA83429}"/>
              </a:ext>
            </a:extLst>
          </p:cNvPr>
          <p:cNvSpPr>
            <a:spLocks noGrp="1"/>
          </p:cNvSpPr>
          <p:nvPr>
            <p:ph type="title"/>
          </p:nvPr>
        </p:nvSpPr>
        <p:spPr>
          <a:xfrm>
            <a:off x="575247" y="4507200"/>
            <a:ext cx="5532945" cy="1562959"/>
          </a:xfrm>
        </p:spPr>
        <p:txBody>
          <a:bodyPr rtlCol="0"/>
          <a:lstStyle/>
          <a:p>
            <a:pPr rtl="0"/>
            <a:r>
              <a:rPr lang="nl-NL" dirty="0"/>
              <a:t>Nice </a:t>
            </a:r>
            <a:r>
              <a:rPr lang="nl-NL" dirty="0" err="1"/>
              <a:t>to</a:t>
            </a:r>
            <a:r>
              <a:rPr lang="nl-NL" dirty="0"/>
              <a:t> meet </a:t>
            </a:r>
            <a:r>
              <a:rPr lang="nl-NL" dirty="0" err="1"/>
              <a:t>you</a:t>
            </a:r>
            <a:r>
              <a:rPr lang="nl-NL" dirty="0"/>
              <a:t>!</a:t>
            </a:r>
          </a:p>
        </p:txBody>
      </p:sp>
      <p:pic>
        <p:nvPicPr>
          <p:cNvPr id="18" name="Tijdelijke aanduiding voor afbeelding 17" descr="Een groep mensen die aan een tafel zitten">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0" name="Tijdelijke aanduiding voor afbeelding 19" descr="Digitale achtergrond gegevenspunten">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3" name="Tijdelijke aanduiding voor afbeelding 22" descr="Een persoon die op een whiteboard tekent">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42" b="42"/>
          <a:stretch/>
        </p:blipFill>
        <p:spPr>
          <a:xfrm>
            <a:off x="6083808" y="0"/>
            <a:ext cx="3054096" cy="3776472"/>
          </a:xfrm>
        </p:spPr>
      </p:pic>
      <p:sp>
        <p:nvSpPr>
          <p:cNvPr id="2" name="Titel 10">
            <a:extLst>
              <a:ext uri="{FF2B5EF4-FFF2-40B4-BE49-F238E27FC236}">
                <a16:creationId xmlns:a16="http://schemas.microsoft.com/office/drawing/2014/main" id="{4D84E124-88C8-2BEA-A03F-883617BD763A}"/>
              </a:ext>
            </a:extLst>
          </p:cNvPr>
          <p:cNvSpPr txBox="1">
            <a:spLocks/>
          </p:cNvSpPr>
          <p:nvPr/>
        </p:nvSpPr>
        <p:spPr>
          <a:xfrm>
            <a:off x="5595815" y="6229093"/>
            <a:ext cx="7038281" cy="1562959"/>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nl-NL" sz="4800" kern="1200" dirty="0">
                <a:solidFill>
                  <a:schemeClr val="tx1"/>
                </a:solidFill>
                <a:latin typeface="+mj-lt"/>
                <a:ea typeface="+mj-ea"/>
                <a:cs typeface="+mj-cs"/>
              </a:defRPr>
            </a:lvl1pPr>
          </a:lstStyle>
          <a:p>
            <a:r>
              <a:rPr lang="nl-NL" sz="2800" dirty="0"/>
              <a:t>Tell me </a:t>
            </a:r>
            <a:r>
              <a:rPr lang="nl-NL" sz="2800" dirty="0" err="1"/>
              <a:t>about</a:t>
            </a:r>
            <a:r>
              <a:rPr lang="nl-NL" sz="2800" dirty="0"/>
              <a:t> </a:t>
            </a:r>
            <a:r>
              <a:rPr lang="nl-NL" sz="2800" dirty="0" err="1"/>
              <a:t>the</a:t>
            </a:r>
            <a:r>
              <a:rPr lang="nl-NL" sz="2800" dirty="0"/>
              <a:t> </a:t>
            </a:r>
            <a:r>
              <a:rPr lang="nl-NL" sz="2800" dirty="0" err="1"/>
              <a:t>introduction</a:t>
            </a:r>
            <a:r>
              <a:rPr lang="nl-NL" sz="2800" dirty="0"/>
              <a:t> </a:t>
            </a:r>
            <a:r>
              <a:rPr lang="nl-NL" sz="2800" dirty="0" err="1"/>
              <a:t>yesterday</a:t>
            </a:r>
            <a:r>
              <a:rPr lang="nl-NL" sz="2800" dirty="0"/>
              <a:t>!</a:t>
            </a:r>
          </a:p>
        </p:txBody>
      </p:sp>
      <p:pic>
        <p:nvPicPr>
          <p:cNvPr id="6" name="Tijdelijke aanduiding voor afbeelding 5" descr="Afbeelding met persoon, buitenshuis, massa, sinaasappel&#10;&#10;Automatisch gegenereerde beschrijving">
            <a:extLst>
              <a:ext uri="{FF2B5EF4-FFF2-40B4-BE49-F238E27FC236}">
                <a16:creationId xmlns:a16="http://schemas.microsoft.com/office/drawing/2014/main" id="{02DF4E4E-0DB3-7886-D766-C67C7F656746}"/>
              </a:ext>
            </a:extLst>
          </p:cNvPr>
          <p:cNvPicPr>
            <a:picLocks noGrp="1" noChangeAspect="1"/>
          </p:cNvPicPr>
          <p:nvPr>
            <p:ph type="pic" sz="quarter" idx="16"/>
          </p:nvPr>
        </p:nvPicPr>
        <p:blipFill>
          <a:blip r:embed="rId6"/>
          <a:srcRect l="23042" r="23042"/>
          <a:stretch>
            <a:fillRect/>
          </a:stretch>
        </p:blipFill>
        <p:spPr/>
      </p:pic>
    </p:spTree>
    <p:extLst>
      <p:ext uri="{BB962C8B-B14F-4D97-AF65-F5344CB8AC3E}">
        <p14:creationId xmlns:p14="http://schemas.microsoft.com/office/powerpoint/2010/main" val="215888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8321" y="1424075"/>
            <a:ext cx="6869885" cy="908064"/>
            <a:chOff x="990600" y="2755900"/>
            <a:chExt cx="8763000" cy="1155700"/>
          </a:xfrm>
          <a:solidFill>
            <a:schemeClr val="tx1"/>
          </a:solidFill>
          <a:effectLst>
            <a:glow>
              <a:schemeClr val="bg1"/>
            </a:glow>
          </a:effectLst>
        </p:grpSpPr>
        <p:sp>
          <p:nvSpPr>
            <p:cNvPr id="6" name="Rounded Rectangle 5"/>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7" name="Oval 6"/>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1</a:t>
              </a:r>
            </a:p>
          </p:txBody>
        </p:sp>
      </p:grpSp>
      <p:sp>
        <p:nvSpPr>
          <p:cNvPr id="2" name="Title 1"/>
          <p:cNvSpPr>
            <a:spLocks noGrp="1"/>
          </p:cNvSpPr>
          <p:nvPr>
            <p:ph type="title"/>
          </p:nvPr>
        </p:nvSpPr>
        <p:spPr/>
        <p:txBody>
          <a:bodyPr>
            <a:normAutofit/>
          </a:bodyPr>
          <a:lstStyle/>
          <a:p>
            <a:r>
              <a:rPr lang="nl-NL" dirty="0">
                <a:solidFill>
                  <a:schemeClr val="lt1"/>
                </a:solidFill>
              </a:rPr>
              <a:t>My </a:t>
            </a:r>
            <a:r>
              <a:rPr lang="nl-NL" dirty="0" err="1">
                <a:solidFill>
                  <a:schemeClr val="lt1"/>
                </a:solidFill>
              </a:rPr>
              <a:t>Motivation</a:t>
            </a:r>
            <a:endParaRPr lang="nl-NL" dirty="0">
              <a:solidFill>
                <a:schemeClr val="lt1"/>
              </a:solidFill>
            </a:endParaRPr>
          </a:p>
        </p:txBody>
      </p:sp>
      <p:grpSp>
        <p:nvGrpSpPr>
          <p:cNvPr id="20" name="Group 4">
            <a:extLst>
              <a:ext uri="{FF2B5EF4-FFF2-40B4-BE49-F238E27FC236}">
                <a16:creationId xmlns:a16="http://schemas.microsoft.com/office/drawing/2014/main" id="{FAABC500-5CF2-0933-698B-28803D2B136A}"/>
              </a:ext>
            </a:extLst>
          </p:cNvPr>
          <p:cNvGrpSpPr/>
          <p:nvPr/>
        </p:nvGrpSpPr>
        <p:grpSpPr>
          <a:xfrm>
            <a:off x="898320" y="2419946"/>
            <a:ext cx="6869885" cy="908064"/>
            <a:chOff x="990600" y="2755900"/>
            <a:chExt cx="8763000" cy="1155700"/>
          </a:xfrm>
          <a:solidFill>
            <a:schemeClr val="tx1"/>
          </a:solidFill>
          <a:effectLst>
            <a:glow>
              <a:schemeClr val="bg1"/>
            </a:glow>
          </a:effectLst>
        </p:grpSpPr>
        <p:sp>
          <p:nvSpPr>
            <p:cNvPr id="21" name="Rounded Rectangle 5">
              <a:extLst>
                <a:ext uri="{FF2B5EF4-FFF2-40B4-BE49-F238E27FC236}">
                  <a16:creationId xmlns:a16="http://schemas.microsoft.com/office/drawing/2014/main" id="{AA7B232A-7C07-7B2E-8226-4DE9735363E1}"/>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2" name="Oval 6">
              <a:extLst>
                <a:ext uri="{FF2B5EF4-FFF2-40B4-BE49-F238E27FC236}">
                  <a16:creationId xmlns:a16="http://schemas.microsoft.com/office/drawing/2014/main" id="{715575DF-3770-DD70-6099-3B50F7718BE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2</a:t>
              </a:r>
            </a:p>
          </p:txBody>
        </p:sp>
      </p:grpSp>
      <p:grpSp>
        <p:nvGrpSpPr>
          <p:cNvPr id="23" name="Group 4">
            <a:extLst>
              <a:ext uri="{FF2B5EF4-FFF2-40B4-BE49-F238E27FC236}">
                <a16:creationId xmlns:a16="http://schemas.microsoft.com/office/drawing/2014/main" id="{BB4EEBCD-739C-383E-2ADB-ABF207E209D5}"/>
              </a:ext>
            </a:extLst>
          </p:cNvPr>
          <p:cNvGrpSpPr/>
          <p:nvPr/>
        </p:nvGrpSpPr>
        <p:grpSpPr>
          <a:xfrm>
            <a:off x="898319" y="3431580"/>
            <a:ext cx="6869885" cy="908064"/>
            <a:chOff x="990600" y="2755900"/>
            <a:chExt cx="8763000" cy="1155700"/>
          </a:xfrm>
          <a:solidFill>
            <a:schemeClr val="tx1"/>
          </a:solidFill>
          <a:effectLst>
            <a:glow>
              <a:schemeClr val="bg1"/>
            </a:glow>
          </a:effectLst>
        </p:grpSpPr>
        <p:sp>
          <p:nvSpPr>
            <p:cNvPr id="24" name="Rounded Rectangle 5">
              <a:extLst>
                <a:ext uri="{FF2B5EF4-FFF2-40B4-BE49-F238E27FC236}">
                  <a16:creationId xmlns:a16="http://schemas.microsoft.com/office/drawing/2014/main" id="{FD4FFA97-7359-62F1-6EA9-6354A7051730}"/>
                </a:ext>
              </a:extLst>
            </p:cNvPr>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25" name="Oval 6">
              <a:extLst>
                <a:ext uri="{FF2B5EF4-FFF2-40B4-BE49-F238E27FC236}">
                  <a16:creationId xmlns:a16="http://schemas.microsoft.com/office/drawing/2014/main" id="{EA572F0E-EF30-15BE-EC0F-8E5E82213648}"/>
                </a:ext>
              </a:extLst>
            </p:cNvPr>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3</a:t>
              </a:r>
            </a:p>
          </p:txBody>
        </p:sp>
      </p:grpSp>
    </p:spTree>
    <p:custDataLst>
      <p:tags r:id="rId1"/>
    </p:custDataLst>
    <p:extLst>
      <p:ext uri="{BB962C8B-B14F-4D97-AF65-F5344CB8AC3E}">
        <p14:creationId xmlns:p14="http://schemas.microsoft.com/office/powerpoint/2010/main" val="171553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4976725"/>
            <a:ext cx="12051323" cy="1791397"/>
            <a:chOff x="990600" y="2755900"/>
            <a:chExt cx="8763000" cy="1155700"/>
          </a:xfrm>
          <a:solidFill>
            <a:schemeClr val="tx1"/>
          </a:solidFill>
          <a:effectLst>
            <a:glow>
              <a:schemeClr val="bg1"/>
            </a:glow>
          </a:effectLst>
        </p:grpSpPr>
        <p:sp>
          <p:nvSpPr>
            <p:cNvPr id="6" name="Rounded Rectangle 5"/>
            <p:cNvSpPr/>
            <p:nvPr/>
          </p:nvSpPr>
          <p:spPr>
            <a:xfrm>
              <a:off x="990600" y="2755900"/>
              <a:ext cx="8763000" cy="1155700"/>
            </a:xfrm>
            <a:prstGeom prst="roundRect">
              <a:avLst>
                <a:gd name="adj" fmla="val 50000"/>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45720" rIns="91440" bIns="45720" numCol="1" spcCol="0" rtlCol="0" fromWordArt="0" anchor="ctr" anchorCtr="0" forceAA="0" compatLnSpc="1">
              <a:prstTxWarp prst="textNoShape">
                <a:avLst/>
              </a:prstTxWarp>
              <a:noAutofit/>
            </a:bodyPr>
            <a:lstStyle/>
            <a:p>
              <a:endParaRPr lang="nl-NL" sz="2800" dirty="0">
                <a:solidFill>
                  <a:srgbClr val="D9D9D9"/>
                </a:solidFill>
              </a:endParaRPr>
            </a:p>
          </p:txBody>
        </p:sp>
        <p:sp>
          <p:nvSpPr>
            <p:cNvPr id="7" name="Oval 6"/>
            <p:cNvSpPr/>
            <p:nvPr/>
          </p:nvSpPr>
          <p:spPr>
            <a:xfrm>
              <a:off x="1130300" y="2876550"/>
              <a:ext cx="914400" cy="914400"/>
            </a:xfrm>
            <a:prstGeom prst="ellipse">
              <a:avLst/>
            </a:prstGeom>
            <a:grpFill/>
            <a:ln w="12700">
              <a:solidFill>
                <a:schemeClr val="lt1"/>
              </a:solidFill>
            </a:ln>
            <a:effectLst>
              <a:glow rad="50800">
                <a:schemeClr val="bg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4800" dirty="0">
                  <a:solidFill>
                    <a:srgbClr val="D9D9D9"/>
                  </a:solidFill>
                </a:rPr>
                <a:t>?</a:t>
              </a:r>
            </a:p>
          </p:txBody>
        </p:sp>
      </p:grpSp>
      <p:sp>
        <p:nvSpPr>
          <p:cNvPr id="2" name="Title 1"/>
          <p:cNvSpPr>
            <a:spLocks noGrp="1"/>
          </p:cNvSpPr>
          <p:nvPr>
            <p:ph type="title"/>
          </p:nvPr>
        </p:nvSpPr>
        <p:spPr>
          <a:xfrm>
            <a:off x="472709" y="4147170"/>
            <a:ext cx="10359414" cy="1562959"/>
          </a:xfrm>
        </p:spPr>
        <p:txBody>
          <a:bodyPr>
            <a:normAutofit/>
          </a:bodyPr>
          <a:lstStyle/>
          <a:p>
            <a:r>
              <a:rPr lang="nl-NL" sz="3200" dirty="0">
                <a:solidFill>
                  <a:schemeClr val="lt1"/>
                </a:solidFill>
              </a:rPr>
              <a:t>Back </a:t>
            </a:r>
            <a:r>
              <a:rPr lang="nl-NL" sz="3200" dirty="0" err="1">
                <a:solidFill>
                  <a:schemeClr val="lt1"/>
                </a:solidFill>
              </a:rPr>
              <a:t>to</a:t>
            </a:r>
            <a:r>
              <a:rPr lang="nl-NL" sz="3200" dirty="0">
                <a:solidFill>
                  <a:schemeClr val="lt1"/>
                </a:solidFill>
              </a:rPr>
              <a:t> </a:t>
            </a:r>
            <a:r>
              <a:rPr lang="nl-NL" sz="3200" dirty="0" err="1">
                <a:solidFill>
                  <a:schemeClr val="lt1"/>
                </a:solidFill>
              </a:rPr>
              <a:t>your</a:t>
            </a:r>
            <a:r>
              <a:rPr lang="nl-NL" sz="3200" dirty="0">
                <a:solidFill>
                  <a:schemeClr val="lt1"/>
                </a:solidFill>
              </a:rPr>
              <a:t> goal, </a:t>
            </a:r>
            <a:r>
              <a:rPr lang="nl-NL" sz="3200" dirty="0" err="1">
                <a:solidFill>
                  <a:schemeClr val="lt1"/>
                </a:solidFill>
              </a:rPr>
              <a:t>connecting</a:t>
            </a:r>
            <a:r>
              <a:rPr lang="nl-NL" sz="3200" dirty="0">
                <a:solidFill>
                  <a:schemeClr val="lt1"/>
                </a:solidFill>
              </a:rPr>
              <a:t> </a:t>
            </a:r>
            <a:r>
              <a:rPr lang="nl-NL" sz="3200" dirty="0" err="1">
                <a:solidFill>
                  <a:schemeClr val="lt1"/>
                </a:solidFill>
              </a:rPr>
              <a:t>to</a:t>
            </a:r>
            <a:r>
              <a:rPr lang="nl-NL" sz="3200" dirty="0">
                <a:solidFill>
                  <a:schemeClr val="lt1"/>
                </a:solidFill>
              </a:rPr>
              <a:t> </a:t>
            </a:r>
            <a:r>
              <a:rPr lang="nl-NL" sz="3200" dirty="0" err="1">
                <a:solidFill>
                  <a:schemeClr val="lt1"/>
                </a:solidFill>
              </a:rPr>
              <a:t>your</a:t>
            </a:r>
            <a:r>
              <a:rPr lang="nl-NL" sz="3200" dirty="0">
                <a:solidFill>
                  <a:schemeClr val="lt1"/>
                </a:solidFill>
              </a:rPr>
              <a:t> </a:t>
            </a:r>
            <a:r>
              <a:rPr lang="nl-NL" sz="3200" dirty="0" err="1">
                <a:solidFill>
                  <a:schemeClr val="lt1"/>
                </a:solidFill>
              </a:rPr>
              <a:t>motivation</a:t>
            </a:r>
            <a:r>
              <a:rPr lang="nl-NL" sz="3200" dirty="0">
                <a:solidFill>
                  <a:schemeClr val="lt1"/>
                </a:solidFill>
              </a:rPr>
              <a:t> </a:t>
            </a:r>
          </a:p>
        </p:txBody>
      </p:sp>
      <p:pic>
        <p:nvPicPr>
          <p:cNvPr id="15" name="Tijdelijke aanduiding voor afbeelding 14" descr="Afbeelding met hemel, buitenshuis, zonsondergang, silhouet&#10;&#10;Automatisch gegenereerde beschrijving">
            <a:extLst>
              <a:ext uri="{FF2B5EF4-FFF2-40B4-BE49-F238E27FC236}">
                <a16:creationId xmlns:a16="http://schemas.microsoft.com/office/drawing/2014/main" id="{D3EB4B8F-07D3-F7F9-C53F-0CC080797475}"/>
              </a:ext>
            </a:extLst>
          </p:cNvPr>
          <p:cNvPicPr>
            <a:picLocks noGrp="1" noChangeAspect="1"/>
          </p:cNvPicPr>
          <p:nvPr>
            <p:ph type="pic" sz="quarter" idx="13"/>
          </p:nvPr>
        </p:nvPicPr>
        <p:blipFill>
          <a:blip r:embed="rId4"/>
          <a:srcRect t="17339" b="17339"/>
          <a:stretch>
            <a:fillRect/>
          </a:stretch>
        </p:blipFill>
        <p:spPr/>
      </p:pic>
    </p:spTree>
    <p:custDataLst>
      <p:tags r:id="rId1"/>
    </p:custDataLst>
    <p:extLst>
      <p:ext uri="{BB962C8B-B14F-4D97-AF65-F5344CB8AC3E}">
        <p14:creationId xmlns:p14="http://schemas.microsoft.com/office/powerpoint/2010/main" val="423320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9000" r="-9000"/>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1DEE3550-57D8-69EF-8B20-43F8AEA10971}"/>
              </a:ext>
            </a:extLst>
          </p:cNvPr>
          <p:cNvSpPr>
            <a:spLocks noGrp="1"/>
          </p:cNvSpPr>
          <p:nvPr>
            <p:ph type="sldNum" sz="quarter" idx="12"/>
          </p:nvPr>
        </p:nvSpPr>
        <p:spPr/>
        <p:txBody>
          <a:bodyPr/>
          <a:lstStyle/>
          <a:p>
            <a:pPr rtl="0"/>
            <a:fld id="{DBA1B0FB-D917-4C8C-928F-313BD683BF39}" type="slidenum">
              <a:rPr lang="nl-NL" noProof="0" smtClean="0">
                <a:solidFill>
                  <a:schemeClr val="bg1"/>
                </a:solidFill>
              </a:rPr>
              <a:t>22</a:t>
            </a:fld>
            <a:endParaRPr lang="nl-NL" noProof="0">
              <a:solidFill>
                <a:schemeClr val="bg1"/>
              </a:solidFill>
            </a:endParaRPr>
          </a:p>
        </p:txBody>
      </p:sp>
      <p:sp>
        <p:nvSpPr>
          <p:cNvPr id="8" name="Tekstvak 7">
            <a:extLst>
              <a:ext uri="{FF2B5EF4-FFF2-40B4-BE49-F238E27FC236}">
                <a16:creationId xmlns:a16="http://schemas.microsoft.com/office/drawing/2014/main" id="{D02FB6A2-0820-12A4-AFE0-9CB2D045B260}"/>
              </a:ext>
            </a:extLst>
          </p:cNvPr>
          <p:cNvSpPr txBox="1"/>
          <p:nvPr/>
        </p:nvSpPr>
        <p:spPr>
          <a:xfrm>
            <a:off x="702860" y="669709"/>
            <a:ext cx="10856794" cy="1077218"/>
          </a:xfrm>
          <a:prstGeom prst="rect">
            <a:avLst/>
          </a:prstGeom>
          <a:noFill/>
        </p:spPr>
        <p:txBody>
          <a:bodyPr wrap="square">
            <a:spAutoFit/>
          </a:bodyPr>
          <a:lstStyle/>
          <a:p>
            <a:r>
              <a:rPr lang="nl-NL" sz="3200" dirty="0" err="1">
                <a:solidFill>
                  <a:schemeClr val="bg1"/>
                </a:solidFill>
              </a:rPr>
              <a:t>If</a:t>
            </a:r>
            <a:r>
              <a:rPr lang="nl-NL" sz="3200" dirty="0">
                <a:solidFill>
                  <a:schemeClr val="bg1"/>
                </a:solidFill>
              </a:rPr>
              <a:t> </a:t>
            </a:r>
            <a:r>
              <a:rPr lang="nl-NL" sz="3200" dirty="0" err="1">
                <a:solidFill>
                  <a:schemeClr val="bg1"/>
                </a:solidFill>
              </a:rPr>
              <a:t>you</a:t>
            </a:r>
            <a:r>
              <a:rPr lang="nl-NL" sz="3200" dirty="0">
                <a:solidFill>
                  <a:schemeClr val="bg1"/>
                </a:solidFill>
              </a:rPr>
              <a:t> </a:t>
            </a:r>
            <a:r>
              <a:rPr lang="nl-NL" sz="3200" dirty="0" err="1">
                <a:solidFill>
                  <a:schemeClr val="bg1"/>
                </a:solidFill>
              </a:rPr>
              <a:t>were</a:t>
            </a:r>
            <a:r>
              <a:rPr lang="nl-NL" sz="3200" dirty="0">
                <a:solidFill>
                  <a:schemeClr val="bg1"/>
                </a:solidFill>
              </a:rPr>
              <a:t> </a:t>
            </a:r>
            <a:r>
              <a:rPr lang="nl-NL" sz="3200" dirty="0" err="1">
                <a:solidFill>
                  <a:schemeClr val="bg1"/>
                </a:solidFill>
              </a:rPr>
              <a:t>completely</a:t>
            </a:r>
            <a:r>
              <a:rPr lang="nl-NL" sz="3200" dirty="0">
                <a:solidFill>
                  <a:schemeClr val="bg1"/>
                </a:solidFill>
              </a:rPr>
              <a:t> free in </a:t>
            </a:r>
            <a:r>
              <a:rPr lang="nl-NL" sz="3200" dirty="0" err="1">
                <a:solidFill>
                  <a:schemeClr val="bg1"/>
                </a:solidFill>
              </a:rPr>
              <a:t>your</a:t>
            </a:r>
            <a:r>
              <a:rPr lang="nl-NL" sz="3200" dirty="0">
                <a:solidFill>
                  <a:schemeClr val="bg1"/>
                </a:solidFill>
              </a:rPr>
              <a:t> </a:t>
            </a:r>
            <a:r>
              <a:rPr lang="nl-NL" sz="3200" dirty="0" err="1">
                <a:solidFill>
                  <a:schemeClr val="bg1"/>
                </a:solidFill>
              </a:rPr>
              <a:t>choice</a:t>
            </a:r>
            <a:r>
              <a:rPr lang="nl-NL" sz="3200" dirty="0">
                <a:solidFill>
                  <a:schemeClr val="bg1"/>
                </a:solidFill>
              </a:rPr>
              <a:t>, </a:t>
            </a:r>
            <a:r>
              <a:rPr lang="nl-NL" sz="3200" dirty="0" err="1">
                <a:solidFill>
                  <a:schemeClr val="bg1"/>
                </a:solidFill>
              </a:rPr>
              <a:t>what</a:t>
            </a:r>
            <a:r>
              <a:rPr lang="nl-NL" sz="3200" dirty="0">
                <a:solidFill>
                  <a:schemeClr val="bg1"/>
                </a:solidFill>
              </a:rPr>
              <a:t> </a:t>
            </a:r>
            <a:r>
              <a:rPr lang="nl-NL" sz="3200" dirty="0" err="1">
                <a:solidFill>
                  <a:schemeClr val="bg1"/>
                </a:solidFill>
              </a:rPr>
              <a:t>would</a:t>
            </a:r>
            <a:r>
              <a:rPr lang="nl-NL" sz="3200" dirty="0">
                <a:solidFill>
                  <a:schemeClr val="bg1"/>
                </a:solidFill>
              </a:rPr>
              <a:t> </a:t>
            </a:r>
            <a:r>
              <a:rPr lang="nl-NL" sz="3200" dirty="0" err="1">
                <a:solidFill>
                  <a:schemeClr val="bg1"/>
                </a:solidFill>
              </a:rPr>
              <a:t>you</a:t>
            </a:r>
            <a:r>
              <a:rPr lang="nl-NL" sz="3200" dirty="0">
                <a:solidFill>
                  <a:schemeClr val="bg1"/>
                </a:solidFill>
              </a:rPr>
              <a:t> do RIGHT </a:t>
            </a:r>
            <a:r>
              <a:rPr lang="nl-NL" sz="3200" dirty="0" err="1">
                <a:solidFill>
                  <a:schemeClr val="bg1"/>
                </a:solidFill>
              </a:rPr>
              <a:t>now</a:t>
            </a:r>
            <a:r>
              <a:rPr lang="nl-NL" sz="3200" dirty="0">
                <a:solidFill>
                  <a:schemeClr val="bg1"/>
                </a:solidFill>
              </a:rPr>
              <a:t>?</a:t>
            </a:r>
          </a:p>
        </p:txBody>
      </p:sp>
      <p:sp>
        <p:nvSpPr>
          <p:cNvPr id="10" name="Tekstvak 9">
            <a:extLst>
              <a:ext uri="{FF2B5EF4-FFF2-40B4-BE49-F238E27FC236}">
                <a16:creationId xmlns:a16="http://schemas.microsoft.com/office/drawing/2014/main" id="{14BF137F-0585-DB10-327A-3BB042010D8F}"/>
              </a:ext>
            </a:extLst>
          </p:cNvPr>
          <p:cNvSpPr txBox="1"/>
          <p:nvPr/>
        </p:nvSpPr>
        <p:spPr>
          <a:xfrm>
            <a:off x="702860" y="2538484"/>
            <a:ext cx="10611134" cy="1077218"/>
          </a:xfrm>
          <a:prstGeom prst="rect">
            <a:avLst/>
          </a:prstGeom>
          <a:noFill/>
        </p:spPr>
        <p:txBody>
          <a:bodyPr wrap="square">
            <a:spAutoFit/>
          </a:bodyPr>
          <a:lstStyle/>
          <a:p>
            <a:r>
              <a:rPr lang="nl-NL" sz="3200" dirty="0">
                <a:solidFill>
                  <a:schemeClr val="bg1"/>
                </a:solidFill>
              </a:rPr>
              <a:t>Does </a:t>
            </a:r>
            <a:r>
              <a:rPr lang="nl-NL" sz="3200" dirty="0" err="1">
                <a:solidFill>
                  <a:schemeClr val="bg1"/>
                </a:solidFill>
              </a:rPr>
              <a:t>this</a:t>
            </a:r>
            <a:r>
              <a:rPr lang="nl-NL" sz="3200" dirty="0">
                <a:solidFill>
                  <a:schemeClr val="bg1"/>
                </a:solidFill>
              </a:rPr>
              <a:t> free </a:t>
            </a:r>
            <a:r>
              <a:rPr lang="nl-NL" sz="3200" dirty="0" err="1">
                <a:solidFill>
                  <a:schemeClr val="bg1"/>
                </a:solidFill>
              </a:rPr>
              <a:t>choice</a:t>
            </a:r>
            <a:r>
              <a:rPr lang="nl-NL" sz="3200" dirty="0">
                <a:solidFill>
                  <a:schemeClr val="bg1"/>
                </a:solidFill>
              </a:rPr>
              <a:t> </a:t>
            </a:r>
            <a:r>
              <a:rPr lang="nl-NL" sz="3200" dirty="0" err="1">
                <a:solidFill>
                  <a:schemeClr val="bg1"/>
                </a:solidFill>
              </a:rPr>
              <a:t>resemble</a:t>
            </a:r>
            <a:r>
              <a:rPr lang="nl-NL" sz="3200" dirty="0">
                <a:solidFill>
                  <a:schemeClr val="bg1"/>
                </a:solidFill>
              </a:rPr>
              <a:t> or </a:t>
            </a:r>
            <a:r>
              <a:rPr lang="nl-NL" sz="3200" dirty="0" err="1">
                <a:solidFill>
                  <a:schemeClr val="bg1"/>
                </a:solidFill>
              </a:rPr>
              <a:t>connects</a:t>
            </a:r>
            <a:r>
              <a:rPr lang="nl-NL" sz="3200" dirty="0">
                <a:solidFill>
                  <a:schemeClr val="bg1"/>
                </a:solidFill>
              </a:rPr>
              <a:t> </a:t>
            </a:r>
            <a:r>
              <a:rPr lang="nl-NL" sz="3200" dirty="0" err="1">
                <a:solidFill>
                  <a:schemeClr val="bg1"/>
                </a:solidFill>
              </a:rPr>
              <a:t>to</a:t>
            </a:r>
            <a:r>
              <a:rPr lang="nl-NL" sz="3200" dirty="0">
                <a:solidFill>
                  <a:schemeClr val="bg1"/>
                </a:solidFill>
              </a:rPr>
              <a:t> </a:t>
            </a:r>
            <a:r>
              <a:rPr lang="nl-NL" sz="3200" dirty="0" err="1">
                <a:solidFill>
                  <a:schemeClr val="bg1"/>
                </a:solidFill>
              </a:rPr>
              <a:t>your</a:t>
            </a:r>
            <a:r>
              <a:rPr lang="nl-NL" sz="3200" dirty="0">
                <a:solidFill>
                  <a:schemeClr val="bg1"/>
                </a:solidFill>
              </a:rPr>
              <a:t> </a:t>
            </a:r>
            <a:r>
              <a:rPr lang="nl-NL" sz="3200" dirty="0" err="1">
                <a:solidFill>
                  <a:schemeClr val="bg1"/>
                </a:solidFill>
              </a:rPr>
              <a:t>dream</a:t>
            </a:r>
            <a:r>
              <a:rPr lang="nl-NL" sz="3200" dirty="0">
                <a:solidFill>
                  <a:schemeClr val="bg1"/>
                </a:solidFill>
              </a:rPr>
              <a:t> </a:t>
            </a:r>
            <a:r>
              <a:rPr lang="nl-NL" sz="3200" dirty="0" err="1">
                <a:solidFill>
                  <a:schemeClr val="bg1"/>
                </a:solidFill>
              </a:rPr>
              <a:t>that</a:t>
            </a:r>
            <a:r>
              <a:rPr lang="nl-NL" sz="3200" dirty="0">
                <a:solidFill>
                  <a:schemeClr val="bg1"/>
                </a:solidFill>
              </a:rPr>
              <a:t> </a:t>
            </a:r>
            <a:r>
              <a:rPr lang="nl-NL" sz="3200" dirty="0" err="1">
                <a:solidFill>
                  <a:schemeClr val="bg1"/>
                </a:solidFill>
              </a:rPr>
              <a:t>you</a:t>
            </a:r>
            <a:r>
              <a:rPr lang="nl-NL" sz="3200" dirty="0">
                <a:solidFill>
                  <a:schemeClr val="bg1"/>
                </a:solidFill>
              </a:rPr>
              <a:t> </a:t>
            </a:r>
            <a:r>
              <a:rPr lang="nl-NL" sz="3200" dirty="0" err="1">
                <a:solidFill>
                  <a:schemeClr val="bg1"/>
                </a:solidFill>
              </a:rPr>
              <a:t>worked</a:t>
            </a:r>
            <a:r>
              <a:rPr lang="nl-NL" sz="3200" dirty="0">
                <a:solidFill>
                  <a:schemeClr val="bg1"/>
                </a:solidFill>
              </a:rPr>
              <a:t> out </a:t>
            </a:r>
            <a:r>
              <a:rPr lang="nl-NL" sz="3200" dirty="0" err="1">
                <a:solidFill>
                  <a:schemeClr val="bg1"/>
                </a:solidFill>
              </a:rPr>
              <a:t>before</a:t>
            </a:r>
            <a:r>
              <a:rPr lang="nl-NL" sz="3200" dirty="0">
                <a:solidFill>
                  <a:schemeClr val="bg1"/>
                </a:solidFill>
              </a:rPr>
              <a:t>?</a:t>
            </a:r>
          </a:p>
        </p:txBody>
      </p:sp>
      <p:sp>
        <p:nvSpPr>
          <p:cNvPr id="11" name="Tekstvak 10">
            <a:extLst>
              <a:ext uri="{FF2B5EF4-FFF2-40B4-BE49-F238E27FC236}">
                <a16:creationId xmlns:a16="http://schemas.microsoft.com/office/drawing/2014/main" id="{2CDE13D7-73C3-4F66-F6DE-C693DC00D044}"/>
              </a:ext>
            </a:extLst>
          </p:cNvPr>
          <p:cNvSpPr txBox="1"/>
          <p:nvPr/>
        </p:nvSpPr>
        <p:spPr>
          <a:xfrm>
            <a:off x="2129051" y="4319516"/>
            <a:ext cx="1992573" cy="923330"/>
          </a:xfrm>
          <a:prstGeom prst="rect">
            <a:avLst/>
          </a:prstGeom>
          <a:noFill/>
        </p:spPr>
        <p:txBody>
          <a:bodyPr wrap="square" rtlCol="0">
            <a:spAutoFit/>
          </a:bodyPr>
          <a:lstStyle/>
          <a:p>
            <a:r>
              <a:rPr lang="nl-NL" sz="5400" dirty="0">
                <a:solidFill>
                  <a:schemeClr val="bg1"/>
                </a:solidFill>
              </a:rPr>
              <a:t>YES!</a:t>
            </a:r>
          </a:p>
        </p:txBody>
      </p:sp>
      <p:sp>
        <p:nvSpPr>
          <p:cNvPr id="12" name="Tekstvak 11">
            <a:extLst>
              <a:ext uri="{FF2B5EF4-FFF2-40B4-BE49-F238E27FC236}">
                <a16:creationId xmlns:a16="http://schemas.microsoft.com/office/drawing/2014/main" id="{CFC35D2D-7749-713D-51B5-2CAC59B09E69}"/>
              </a:ext>
            </a:extLst>
          </p:cNvPr>
          <p:cNvSpPr txBox="1"/>
          <p:nvPr/>
        </p:nvSpPr>
        <p:spPr>
          <a:xfrm>
            <a:off x="8070378" y="4319516"/>
            <a:ext cx="1992573" cy="923330"/>
          </a:xfrm>
          <a:prstGeom prst="rect">
            <a:avLst/>
          </a:prstGeom>
          <a:noFill/>
        </p:spPr>
        <p:txBody>
          <a:bodyPr wrap="square" rtlCol="0">
            <a:spAutoFit/>
          </a:bodyPr>
          <a:lstStyle/>
          <a:p>
            <a:r>
              <a:rPr lang="nl-NL" sz="5400" dirty="0">
                <a:solidFill>
                  <a:schemeClr val="bg1"/>
                </a:solidFill>
              </a:rPr>
              <a:t>No!</a:t>
            </a:r>
          </a:p>
        </p:txBody>
      </p:sp>
      <p:sp>
        <p:nvSpPr>
          <p:cNvPr id="2" name="Tekstvak 1">
            <a:extLst>
              <a:ext uri="{FF2B5EF4-FFF2-40B4-BE49-F238E27FC236}">
                <a16:creationId xmlns:a16="http://schemas.microsoft.com/office/drawing/2014/main" id="{CD814243-6503-4144-AD57-D8EA33794EA9}"/>
              </a:ext>
            </a:extLst>
          </p:cNvPr>
          <p:cNvSpPr txBox="1"/>
          <p:nvPr/>
        </p:nvSpPr>
        <p:spPr>
          <a:xfrm>
            <a:off x="1012209" y="5065282"/>
            <a:ext cx="3682621" cy="584775"/>
          </a:xfrm>
          <a:prstGeom prst="rect">
            <a:avLst/>
          </a:prstGeom>
          <a:noFill/>
        </p:spPr>
        <p:txBody>
          <a:bodyPr wrap="square">
            <a:spAutoFit/>
          </a:bodyPr>
          <a:lstStyle/>
          <a:p>
            <a:r>
              <a:rPr lang="nl-NL" sz="3200" dirty="0">
                <a:solidFill>
                  <a:schemeClr val="bg1"/>
                </a:solidFill>
              </a:rPr>
              <a:t>Take </a:t>
            </a:r>
            <a:r>
              <a:rPr lang="nl-NL" sz="3200" dirty="0" err="1">
                <a:solidFill>
                  <a:schemeClr val="bg1"/>
                </a:solidFill>
              </a:rPr>
              <a:t>your</a:t>
            </a:r>
            <a:r>
              <a:rPr lang="nl-NL" sz="3200" dirty="0">
                <a:solidFill>
                  <a:schemeClr val="bg1"/>
                </a:solidFill>
              </a:rPr>
              <a:t> next step!</a:t>
            </a:r>
          </a:p>
        </p:txBody>
      </p:sp>
      <p:sp>
        <p:nvSpPr>
          <p:cNvPr id="3" name="Tekstvak 2">
            <a:extLst>
              <a:ext uri="{FF2B5EF4-FFF2-40B4-BE49-F238E27FC236}">
                <a16:creationId xmlns:a16="http://schemas.microsoft.com/office/drawing/2014/main" id="{28539274-CB4E-7CC0-6BA0-2C2DA57C0FD6}"/>
              </a:ext>
            </a:extLst>
          </p:cNvPr>
          <p:cNvSpPr txBox="1"/>
          <p:nvPr/>
        </p:nvSpPr>
        <p:spPr>
          <a:xfrm>
            <a:off x="6878473" y="5058054"/>
            <a:ext cx="3916528" cy="584775"/>
          </a:xfrm>
          <a:prstGeom prst="rect">
            <a:avLst/>
          </a:prstGeom>
          <a:noFill/>
        </p:spPr>
        <p:txBody>
          <a:bodyPr wrap="square">
            <a:spAutoFit/>
          </a:bodyPr>
          <a:lstStyle/>
          <a:p>
            <a:r>
              <a:rPr lang="nl-NL" sz="3200" dirty="0" err="1">
                <a:solidFill>
                  <a:schemeClr val="bg1"/>
                </a:solidFill>
              </a:rPr>
              <a:t>What</a:t>
            </a:r>
            <a:r>
              <a:rPr lang="nl-NL" sz="3200" dirty="0">
                <a:solidFill>
                  <a:schemeClr val="bg1"/>
                </a:solidFill>
              </a:rPr>
              <a:t> </a:t>
            </a:r>
            <a:r>
              <a:rPr lang="nl-NL" sz="3200" dirty="0" err="1">
                <a:solidFill>
                  <a:schemeClr val="bg1"/>
                </a:solidFill>
              </a:rPr>
              <a:t>holds</a:t>
            </a:r>
            <a:r>
              <a:rPr lang="nl-NL" sz="3200" dirty="0">
                <a:solidFill>
                  <a:schemeClr val="bg1"/>
                </a:solidFill>
              </a:rPr>
              <a:t> </a:t>
            </a:r>
            <a:r>
              <a:rPr lang="nl-NL" sz="3200" dirty="0" err="1">
                <a:solidFill>
                  <a:schemeClr val="bg1"/>
                </a:solidFill>
              </a:rPr>
              <a:t>you</a:t>
            </a:r>
            <a:r>
              <a:rPr lang="nl-NL" sz="3200" dirty="0">
                <a:solidFill>
                  <a:schemeClr val="bg1"/>
                </a:solidFill>
              </a:rPr>
              <a:t> back?</a:t>
            </a:r>
          </a:p>
        </p:txBody>
      </p:sp>
    </p:spTree>
    <p:extLst>
      <p:ext uri="{BB962C8B-B14F-4D97-AF65-F5344CB8AC3E}">
        <p14:creationId xmlns:p14="http://schemas.microsoft.com/office/powerpoint/2010/main" val="154940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9000" r="-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A1FD-6A8C-36CB-5C90-1B374A297785}"/>
              </a:ext>
            </a:extLst>
          </p:cNvPr>
          <p:cNvSpPr>
            <a:spLocks noGrp="1"/>
          </p:cNvSpPr>
          <p:nvPr>
            <p:ph type="title"/>
          </p:nvPr>
        </p:nvSpPr>
        <p:spPr>
          <a:xfrm>
            <a:off x="401883" y="-197894"/>
            <a:ext cx="4901417" cy="1757007"/>
          </a:xfrm>
        </p:spPr>
        <p:txBody>
          <a:bodyPr/>
          <a:lstStyle/>
          <a:p>
            <a:r>
              <a:rPr lang="nl-NL" dirty="0" err="1">
                <a:solidFill>
                  <a:schemeClr val="bg1"/>
                </a:solidFill>
              </a:rPr>
              <a:t>What</a:t>
            </a:r>
            <a:r>
              <a:rPr lang="nl-NL" dirty="0">
                <a:solidFill>
                  <a:schemeClr val="bg1"/>
                </a:solidFill>
              </a:rPr>
              <a:t> is </a:t>
            </a:r>
            <a:r>
              <a:rPr lang="nl-NL" dirty="0" err="1">
                <a:solidFill>
                  <a:schemeClr val="bg1"/>
                </a:solidFill>
              </a:rPr>
              <a:t>needed</a:t>
            </a:r>
            <a:r>
              <a:rPr lang="nl-NL" dirty="0">
                <a:solidFill>
                  <a:schemeClr val="bg1"/>
                </a:solidFill>
              </a:rPr>
              <a:t> </a:t>
            </a:r>
            <a:r>
              <a:rPr lang="nl-NL" dirty="0" err="1">
                <a:solidFill>
                  <a:schemeClr val="bg1"/>
                </a:solidFill>
              </a:rPr>
              <a:t>to</a:t>
            </a:r>
            <a:r>
              <a:rPr lang="nl-NL" dirty="0">
                <a:solidFill>
                  <a:schemeClr val="bg1"/>
                </a:solidFill>
              </a:rPr>
              <a:t> </a:t>
            </a:r>
            <a:r>
              <a:rPr lang="nl-NL" dirty="0" err="1">
                <a:solidFill>
                  <a:schemeClr val="bg1"/>
                </a:solidFill>
              </a:rPr>
              <a:t>achieve</a:t>
            </a:r>
            <a:r>
              <a:rPr lang="nl-NL" dirty="0">
                <a:solidFill>
                  <a:schemeClr val="bg1"/>
                </a:solidFill>
              </a:rPr>
              <a:t> </a:t>
            </a:r>
            <a:r>
              <a:rPr lang="nl-NL" dirty="0" err="1">
                <a:solidFill>
                  <a:schemeClr val="bg1"/>
                </a:solidFill>
              </a:rPr>
              <a:t>your</a:t>
            </a:r>
            <a:r>
              <a:rPr lang="nl-NL" dirty="0">
                <a:solidFill>
                  <a:schemeClr val="bg1"/>
                </a:solidFill>
              </a:rPr>
              <a:t> Dream?</a:t>
            </a:r>
          </a:p>
        </p:txBody>
      </p:sp>
      <p:sp>
        <p:nvSpPr>
          <p:cNvPr id="3" name="Tijdelijke aanduiding voor inhoud 2">
            <a:extLst>
              <a:ext uri="{FF2B5EF4-FFF2-40B4-BE49-F238E27FC236}">
                <a16:creationId xmlns:a16="http://schemas.microsoft.com/office/drawing/2014/main" id="{7A491134-770E-ED77-3A1A-A12A85885D36}"/>
              </a:ext>
            </a:extLst>
          </p:cNvPr>
          <p:cNvSpPr>
            <a:spLocks noGrp="1"/>
          </p:cNvSpPr>
          <p:nvPr>
            <p:ph sz="quarter" idx="15"/>
          </p:nvPr>
        </p:nvSpPr>
        <p:spPr>
          <a:xfrm>
            <a:off x="1626477" y="2367444"/>
            <a:ext cx="3565524" cy="885149"/>
          </a:xfrm>
        </p:spPr>
        <p:txBody>
          <a:bodyPr/>
          <a:lstStyle/>
          <a:p>
            <a:r>
              <a:rPr lang="nl-NL" dirty="0" err="1">
                <a:solidFill>
                  <a:schemeClr val="bg1"/>
                </a:solidFill>
              </a:rPr>
              <a:t>Who</a:t>
            </a:r>
            <a:r>
              <a:rPr lang="nl-NL" dirty="0">
                <a:solidFill>
                  <a:schemeClr val="bg1"/>
                </a:solidFill>
              </a:rPr>
              <a:t> </a:t>
            </a:r>
            <a:r>
              <a:rPr lang="nl-NL" dirty="0" err="1">
                <a:solidFill>
                  <a:schemeClr val="bg1"/>
                </a:solidFill>
              </a:rPr>
              <a:t>can</a:t>
            </a:r>
            <a:r>
              <a:rPr lang="nl-NL" dirty="0">
                <a:solidFill>
                  <a:schemeClr val="bg1"/>
                </a:solidFill>
              </a:rPr>
              <a:t> help </a:t>
            </a:r>
            <a:r>
              <a:rPr lang="nl-NL" dirty="0" err="1">
                <a:solidFill>
                  <a:schemeClr val="bg1"/>
                </a:solidFill>
              </a:rPr>
              <a:t>you</a:t>
            </a:r>
            <a:r>
              <a:rPr lang="nl-NL" dirty="0">
                <a:solidFill>
                  <a:schemeClr val="bg1"/>
                </a:solidFill>
              </a:rPr>
              <a:t> or </a:t>
            </a:r>
            <a:r>
              <a:rPr lang="nl-NL" dirty="0" err="1">
                <a:solidFill>
                  <a:schemeClr val="bg1"/>
                </a:solidFill>
              </a:rPr>
              <a:t>what</a:t>
            </a:r>
            <a:r>
              <a:rPr lang="nl-NL" dirty="0">
                <a:solidFill>
                  <a:schemeClr val="bg1"/>
                </a:solidFill>
              </a:rPr>
              <a:t> do </a:t>
            </a:r>
            <a:r>
              <a:rPr lang="nl-NL" dirty="0" err="1">
                <a:solidFill>
                  <a:schemeClr val="bg1"/>
                </a:solidFill>
              </a:rPr>
              <a:t>you</a:t>
            </a:r>
            <a:r>
              <a:rPr lang="nl-NL" dirty="0">
                <a:solidFill>
                  <a:schemeClr val="bg1"/>
                </a:solidFill>
              </a:rPr>
              <a:t> </a:t>
            </a:r>
            <a:r>
              <a:rPr lang="nl-NL" dirty="0" err="1">
                <a:solidFill>
                  <a:schemeClr val="bg1"/>
                </a:solidFill>
              </a:rPr>
              <a:t>need</a:t>
            </a:r>
            <a:r>
              <a:rPr lang="nl-NL" dirty="0">
                <a:solidFill>
                  <a:schemeClr val="bg1"/>
                </a:solidFill>
              </a:rPr>
              <a:t> </a:t>
            </a:r>
            <a:r>
              <a:rPr lang="nl-NL" dirty="0" err="1">
                <a:solidFill>
                  <a:schemeClr val="bg1"/>
                </a:solidFill>
              </a:rPr>
              <a:t>to</a:t>
            </a:r>
            <a:r>
              <a:rPr lang="nl-NL" dirty="0">
                <a:solidFill>
                  <a:schemeClr val="bg1"/>
                </a:solidFill>
              </a:rPr>
              <a:t> do?</a:t>
            </a:r>
          </a:p>
        </p:txBody>
      </p:sp>
      <p:pic>
        <p:nvPicPr>
          <p:cNvPr id="9" name="Tijdelijke aanduiding voor afbeelding 8" descr="Afbeelding met appel, fruit, kers&#10;&#10;Automatisch gegenereerde beschrijving">
            <a:extLst>
              <a:ext uri="{FF2B5EF4-FFF2-40B4-BE49-F238E27FC236}">
                <a16:creationId xmlns:a16="http://schemas.microsoft.com/office/drawing/2014/main" id="{569972BB-00D6-E708-5374-45C479A575AB}"/>
              </a:ext>
            </a:extLst>
          </p:cNvPr>
          <p:cNvPicPr>
            <a:picLocks noGrp="1" noChangeAspect="1"/>
          </p:cNvPicPr>
          <p:nvPr>
            <p:ph type="pic" sz="quarter" idx="13"/>
          </p:nvPr>
        </p:nvPicPr>
        <p:blipFill>
          <a:blip r:embed="rId3"/>
          <a:srcRect t="14300" b="14300"/>
          <a:stretch>
            <a:fillRect/>
          </a:stretch>
        </p:blipFill>
        <p:spPr>
          <a:xfrm>
            <a:off x="6888702" y="942212"/>
            <a:ext cx="5132388" cy="5132388"/>
          </a:xfrm>
        </p:spPr>
      </p:pic>
      <p:sp>
        <p:nvSpPr>
          <p:cNvPr id="7" name="Tijdelijke aanduiding voor dianummer 6">
            <a:extLst>
              <a:ext uri="{FF2B5EF4-FFF2-40B4-BE49-F238E27FC236}">
                <a16:creationId xmlns:a16="http://schemas.microsoft.com/office/drawing/2014/main" id="{87790976-780E-09CC-A86C-E847617638FC}"/>
              </a:ext>
            </a:extLst>
          </p:cNvPr>
          <p:cNvSpPr>
            <a:spLocks noGrp="1"/>
          </p:cNvSpPr>
          <p:nvPr>
            <p:ph type="sldNum" sz="quarter" idx="12"/>
          </p:nvPr>
        </p:nvSpPr>
        <p:spPr/>
        <p:txBody>
          <a:bodyPr/>
          <a:lstStyle/>
          <a:p>
            <a:pPr rtl="0"/>
            <a:fld id="{DBA1B0FB-D917-4C8C-928F-313BD683BF39}" type="slidenum">
              <a:rPr lang="nl-NL" noProof="0" smtClean="0">
                <a:solidFill>
                  <a:schemeClr val="bg1"/>
                </a:solidFill>
              </a:rPr>
              <a:t>23</a:t>
            </a:fld>
            <a:endParaRPr lang="nl-NL" noProof="0">
              <a:solidFill>
                <a:schemeClr val="bg1"/>
              </a:solidFill>
            </a:endParaRPr>
          </a:p>
        </p:txBody>
      </p:sp>
      <p:sp>
        <p:nvSpPr>
          <p:cNvPr id="4" name="Tijdelijke aanduiding voor inhoud 2">
            <a:extLst>
              <a:ext uri="{FF2B5EF4-FFF2-40B4-BE49-F238E27FC236}">
                <a16:creationId xmlns:a16="http://schemas.microsoft.com/office/drawing/2014/main" id="{AB774AD0-2D24-5C13-7246-7ED6BD4F3095}"/>
              </a:ext>
            </a:extLst>
          </p:cNvPr>
          <p:cNvSpPr txBox="1">
            <a:spLocks/>
          </p:cNvSpPr>
          <p:nvPr/>
        </p:nvSpPr>
        <p:spPr>
          <a:xfrm>
            <a:off x="793118" y="4267362"/>
            <a:ext cx="5600813" cy="885149"/>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rPr>
              <a:t>In </a:t>
            </a:r>
            <a:r>
              <a:rPr lang="nl-NL" dirty="0" err="1">
                <a:solidFill>
                  <a:schemeClr val="bg1"/>
                </a:solidFill>
              </a:rPr>
              <a:t>what</a:t>
            </a:r>
            <a:r>
              <a:rPr lang="nl-NL" dirty="0">
                <a:solidFill>
                  <a:schemeClr val="bg1"/>
                </a:solidFill>
              </a:rPr>
              <a:t> way do </a:t>
            </a:r>
            <a:r>
              <a:rPr lang="nl-NL" dirty="0" err="1">
                <a:solidFill>
                  <a:schemeClr val="bg1"/>
                </a:solidFill>
              </a:rPr>
              <a:t>you</a:t>
            </a:r>
            <a:r>
              <a:rPr lang="nl-NL" dirty="0">
                <a:solidFill>
                  <a:schemeClr val="bg1"/>
                </a:solidFill>
              </a:rPr>
              <a:t> </a:t>
            </a:r>
            <a:r>
              <a:rPr lang="nl-NL" dirty="0" err="1">
                <a:solidFill>
                  <a:schemeClr val="bg1"/>
                </a:solidFill>
              </a:rPr>
              <a:t>invest</a:t>
            </a:r>
            <a:r>
              <a:rPr lang="nl-NL" dirty="0">
                <a:solidFill>
                  <a:schemeClr val="bg1"/>
                </a:solidFill>
              </a:rPr>
              <a:t> in </a:t>
            </a:r>
            <a:r>
              <a:rPr lang="nl-NL" dirty="0" err="1">
                <a:solidFill>
                  <a:schemeClr val="bg1"/>
                </a:solidFill>
              </a:rPr>
              <a:t>relationships</a:t>
            </a:r>
            <a:r>
              <a:rPr lang="nl-NL" dirty="0">
                <a:solidFill>
                  <a:schemeClr val="bg1"/>
                </a:solidFill>
              </a:rPr>
              <a:t>…personal </a:t>
            </a:r>
            <a:r>
              <a:rPr lang="nl-NL" dirty="0" err="1">
                <a:solidFill>
                  <a:schemeClr val="bg1"/>
                </a:solidFill>
              </a:rPr>
              <a:t>and</a:t>
            </a:r>
            <a:r>
              <a:rPr lang="nl-NL" dirty="0">
                <a:solidFill>
                  <a:schemeClr val="bg1"/>
                </a:solidFill>
              </a:rPr>
              <a:t> professional?</a:t>
            </a:r>
          </a:p>
        </p:txBody>
      </p:sp>
      <p:sp>
        <p:nvSpPr>
          <p:cNvPr id="11" name="Tijdelijke aanduiding voor inhoud 2">
            <a:extLst>
              <a:ext uri="{FF2B5EF4-FFF2-40B4-BE49-F238E27FC236}">
                <a16:creationId xmlns:a16="http://schemas.microsoft.com/office/drawing/2014/main" id="{19CE8827-D26B-A55A-6EBD-D7F81D942B7F}"/>
              </a:ext>
            </a:extLst>
          </p:cNvPr>
          <p:cNvSpPr txBox="1">
            <a:spLocks/>
          </p:cNvSpPr>
          <p:nvPr/>
        </p:nvSpPr>
        <p:spPr>
          <a:xfrm>
            <a:off x="6096000" y="6110228"/>
            <a:ext cx="5367330" cy="793968"/>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rPr>
              <a:t>Low </a:t>
            </a:r>
            <a:r>
              <a:rPr lang="nl-NL" dirty="0" err="1">
                <a:solidFill>
                  <a:schemeClr val="bg1"/>
                </a:solidFill>
              </a:rPr>
              <a:t>hanging</a:t>
            </a:r>
            <a:r>
              <a:rPr lang="nl-NL" dirty="0">
                <a:solidFill>
                  <a:schemeClr val="bg1"/>
                </a:solidFill>
              </a:rPr>
              <a:t> </a:t>
            </a:r>
            <a:r>
              <a:rPr lang="nl-NL" dirty="0" err="1">
                <a:solidFill>
                  <a:schemeClr val="bg1"/>
                </a:solidFill>
              </a:rPr>
              <a:t>fruits</a:t>
            </a:r>
            <a:endParaRPr lang="nl-NL" dirty="0">
              <a:solidFill>
                <a:schemeClr val="bg1"/>
              </a:solidFill>
            </a:endParaRPr>
          </a:p>
        </p:txBody>
      </p:sp>
    </p:spTree>
    <p:extLst>
      <p:ext uri="{BB962C8B-B14F-4D97-AF65-F5344CB8AC3E}">
        <p14:creationId xmlns:p14="http://schemas.microsoft.com/office/powerpoint/2010/main" val="99372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l="-9000" r="-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rtlCol="0"/>
          <a:lstStyle/>
          <a:p>
            <a:pPr rtl="0"/>
            <a:r>
              <a:rPr lang="nl-NL" dirty="0" err="1">
                <a:solidFill>
                  <a:schemeClr val="bg1"/>
                </a:solidFill>
              </a:rPr>
              <a:t>Journey</a:t>
            </a:r>
            <a:r>
              <a:rPr lang="nl-NL" dirty="0">
                <a:solidFill>
                  <a:schemeClr val="bg1"/>
                </a:solidFill>
              </a:rPr>
              <a:t> of </a:t>
            </a:r>
            <a:r>
              <a:rPr lang="nl-NL" dirty="0" err="1">
                <a:solidFill>
                  <a:schemeClr val="bg1"/>
                </a:solidFill>
              </a:rPr>
              <a:t>your</a:t>
            </a:r>
            <a:r>
              <a:rPr lang="nl-NL" dirty="0">
                <a:solidFill>
                  <a:schemeClr val="bg1"/>
                </a:solidFill>
              </a:rPr>
              <a:t> goal!</a:t>
            </a:r>
          </a:p>
        </p:txBody>
      </p:sp>
      <p:graphicFrame>
        <p:nvGraphicFramePr>
          <p:cNvPr id="4" name="Tijdelijke aanduiding voor inhoud 3" descr="Tijdelijke aanduiding voor tijdlijn-SmartArt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1062824069"/>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dianumm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solidFill>
                  <a:schemeClr val="bg1"/>
                </a:solidFill>
              </a:rPr>
              <a:pPr rtl="0"/>
              <a:t>24</a:t>
            </a:fld>
            <a:endParaRPr lang="nl-NL" dirty="0">
              <a:solidFill>
                <a:schemeClr val="bg1"/>
              </a:solidFill>
            </a:endParaRPr>
          </a:p>
        </p:txBody>
      </p:sp>
    </p:spTree>
    <p:extLst>
      <p:ext uri="{BB962C8B-B14F-4D97-AF65-F5344CB8AC3E}">
        <p14:creationId xmlns:p14="http://schemas.microsoft.com/office/powerpoint/2010/main" val="2624630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D6C74-9E1A-1164-429A-039F0C75B59E}"/>
              </a:ext>
            </a:extLst>
          </p:cNvPr>
          <p:cNvSpPr>
            <a:spLocks noGrp="1"/>
          </p:cNvSpPr>
          <p:nvPr>
            <p:ph type="title"/>
          </p:nvPr>
        </p:nvSpPr>
        <p:spPr>
          <a:xfrm>
            <a:off x="332097" y="4115584"/>
            <a:ext cx="11309040" cy="2391628"/>
          </a:xfrm>
        </p:spPr>
        <p:txBody>
          <a:bodyPr/>
          <a:lstStyle/>
          <a:p>
            <a:pPr algn="ctr"/>
            <a:r>
              <a:rPr lang="en-US" altLang="nl-NL" i="1" dirty="0"/>
              <a:t>“Social Learning is about helping each other, building learning networks, solving problems together and sharing stories”.</a:t>
            </a:r>
            <a:br>
              <a:rPr lang="en-US" altLang="nl-NL" i="1" dirty="0"/>
            </a:br>
            <a:endParaRPr lang="nl-NL" dirty="0"/>
          </a:p>
        </p:txBody>
      </p:sp>
      <p:sp>
        <p:nvSpPr>
          <p:cNvPr id="7" name="Tijdelijke aanduiding voor dianummer 6">
            <a:extLst>
              <a:ext uri="{FF2B5EF4-FFF2-40B4-BE49-F238E27FC236}">
                <a16:creationId xmlns:a16="http://schemas.microsoft.com/office/drawing/2014/main" id="{606203ED-BAAA-47BC-D252-1A0A2A40D289}"/>
              </a:ext>
            </a:extLst>
          </p:cNvPr>
          <p:cNvSpPr>
            <a:spLocks noGrp="1"/>
          </p:cNvSpPr>
          <p:nvPr>
            <p:ph type="sldNum" sz="quarter" idx="12"/>
          </p:nvPr>
        </p:nvSpPr>
        <p:spPr/>
        <p:txBody>
          <a:bodyPr/>
          <a:lstStyle/>
          <a:p>
            <a:pPr rtl="0"/>
            <a:fld id="{DBA1B0FB-D917-4C8C-928F-313BD683BF39}" type="slidenum">
              <a:rPr lang="nl-NL" noProof="0" smtClean="0"/>
              <a:t>25</a:t>
            </a:fld>
            <a:endParaRPr lang="nl-NL" noProof="0"/>
          </a:p>
        </p:txBody>
      </p:sp>
      <p:pic>
        <p:nvPicPr>
          <p:cNvPr id="8" name="Afbeelding 3">
            <a:extLst>
              <a:ext uri="{FF2B5EF4-FFF2-40B4-BE49-F238E27FC236}">
                <a16:creationId xmlns:a16="http://schemas.microsoft.com/office/drawing/2014/main" id="{B0C11EB8-A9B0-45F3-828A-0C31425D0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7183" y="303021"/>
            <a:ext cx="4906369" cy="277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8999D601-7078-9109-AF18-63D12994FB95}"/>
              </a:ext>
            </a:extLst>
          </p:cNvPr>
          <p:cNvSpPr txBox="1"/>
          <p:nvPr/>
        </p:nvSpPr>
        <p:spPr>
          <a:xfrm>
            <a:off x="332097" y="1265088"/>
            <a:ext cx="6130118" cy="1477328"/>
          </a:xfrm>
          <a:prstGeom prst="rect">
            <a:avLst/>
          </a:prstGeom>
          <a:noFill/>
        </p:spPr>
        <p:txBody>
          <a:bodyPr wrap="square" lIns="91440" tIns="45720" rIns="91440" bIns="45720" anchor="t">
            <a:spAutoFit/>
          </a:bodyPr>
          <a:lstStyle/>
          <a:p>
            <a:r>
              <a:rPr lang="en-US" i="1" dirty="0">
                <a:solidFill>
                  <a:schemeClr val="tx1">
                    <a:lumMod val="65000"/>
                  </a:schemeClr>
                </a:solidFill>
              </a:rPr>
              <a:t>Throughout the past two decades, there has been a growing body of literature that recognizes the importance of teachers’ interactions for their professional development. </a:t>
            </a:r>
          </a:p>
          <a:p>
            <a:br>
              <a:rPr lang="en-US" i="1" dirty="0">
                <a:solidFill>
                  <a:schemeClr val="tx1">
                    <a:lumMod val="65000"/>
                  </a:schemeClr>
                </a:solidFill>
              </a:rPr>
            </a:br>
            <a:r>
              <a:rPr lang="en-US" i="1" dirty="0">
                <a:solidFill>
                  <a:schemeClr val="tx1">
                    <a:lumMod val="65000"/>
                  </a:schemeClr>
                </a:solidFill>
              </a:rPr>
              <a:t>(Moolenaar, 2012; </a:t>
            </a:r>
            <a:r>
              <a:rPr lang="en-US" i="1" dirty="0" err="1">
                <a:solidFill>
                  <a:schemeClr val="tx1">
                    <a:lumMod val="65000"/>
                  </a:schemeClr>
                </a:solidFill>
              </a:rPr>
              <a:t>Kyndt</a:t>
            </a:r>
            <a:r>
              <a:rPr lang="en-US" i="1" dirty="0">
                <a:solidFill>
                  <a:schemeClr val="tx1">
                    <a:lumMod val="65000"/>
                  </a:schemeClr>
                </a:solidFill>
              </a:rPr>
              <a:t> et al., 2016; Baker-Doyle and Yoon, 2020)</a:t>
            </a:r>
            <a:endParaRPr lang="nl-NL" i="1" dirty="0">
              <a:solidFill>
                <a:schemeClr val="tx1">
                  <a:lumMod val="65000"/>
                </a:schemeClr>
              </a:solidFill>
            </a:endParaRPr>
          </a:p>
        </p:txBody>
      </p:sp>
    </p:spTree>
    <p:extLst>
      <p:ext uri="{BB962C8B-B14F-4D97-AF65-F5344CB8AC3E}">
        <p14:creationId xmlns:p14="http://schemas.microsoft.com/office/powerpoint/2010/main" val="204522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5ED30-594A-1ACA-510A-DF140846A0F8}"/>
              </a:ext>
            </a:extLst>
          </p:cNvPr>
          <p:cNvSpPr>
            <a:spLocks noGrp="1"/>
          </p:cNvSpPr>
          <p:nvPr>
            <p:ph type="title"/>
          </p:nvPr>
        </p:nvSpPr>
        <p:spPr/>
        <p:txBody>
          <a:bodyPr/>
          <a:lstStyle/>
          <a:p>
            <a:r>
              <a:rPr lang="nl-NL" dirty="0" err="1"/>
              <a:t>Social</a:t>
            </a:r>
            <a:r>
              <a:rPr lang="nl-NL" dirty="0"/>
              <a:t> </a:t>
            </a:r>
            <a:r>
              <a:rPr lang="nl-NL" dirty="0" err="1"/>
              <a:t>Capital</a:t>
            </a:r>
            <a:br>
              <a:rPr lang="nl-NL" dirty="0"/>
            </a:br>
            <a:r>
              <a:rPr lang="nl-NL" dirty="0"/>
              <a:t>a </a:t>
            </a:r>
            <a:r>
              <a:rPr lang="nl-NL"/>
              <a:t>value/capital</a:t>
            </a:r>
            <a:r>
              <a:rPr lang="nl-NL" dirty="0"/>
              <a:t> approach</a:t>
            </a:r>
          </a:p>
        </p:txBody>
      </p:sp>
      <p:sp>
        <p:nvSpPr>
          <p:cNvPr id="4" name="Tijdelijke aanduiding voor datum 3">
            <a:extLst>
              <a:ext uri="{FF2B5EF4-FFF2-40B4-BE49-F238E27FC236}">
                <a16:creationId xmlns:a16="http://schemas.microsoft.com/office/drawing/2014/main" id="{E0C8B8C3-3013-200A-F3D0-C9644A8992DA}"/>
              </a:ext>
            </a:extLst>
          </p:cNvPr>
          <p:cNvSpPr>
            <a:spLocks noGrp="1"/>
          </p:cNvSpPr>
          <p:nvPr>
            <p:ph type="dt" sz="half" idx="10"/>
          </p:nvPr>
        </p:nvSpPr>
        <p:spPr/>
        <p:txBody>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E2F32AF7-DF44-7E05-CC66-EFB68A526D7D}"/>
              </a:ext>
            </a:extLst>
          </p:cNvPr>
          <p:cNvSpPr>
            <a:spLocks noGrp="1"/>
          </p:cNvSpPr>
          <p:nvPr>
            <p:ph type="ftr" sz="quarter" idx="11"/>
          </p:nvPr>
        </p:nvSpPr>
        <p:spPr/>
        <p:txBody>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97C268F7-27DB-7299-C98E-387214269752}"/>
              </a:ext>
            </a:extLst>
          </p:cNvPr>
          <p:cNvSpPr>
            <a:spLocks noGrp="1"/>
          </p:cNvSpPr>
          <p:nvPr>
            <p:ph type="sldNum" sz="quarter" idx="12"/>
          </p:nvPr>
        </p:nvSpPr>
        <p:spPr/>
        <p:txBody>
          <a:bodyPr/>
          <a:lstStyle/>
          <a:p>
            <a:pPr rtl="0"/>
            <a:fld id="{DBA1B0FB-D917-4C8C-928F-313BD683BF39}" type="slidenum">
              <a:rPr lang="nl-NL" noProof="0" smtClean="0"/>
              <a:t>26</a:t>
            </a:fld>
            <a:endParaRPr lang="nl-NL" noProof="0"/>
          </a:p>
        </p:txBody>
      </p:sp>
      <p:sp>
        <p:nvSpPr>
          <p:cNvPr id="7" name="Tijdelijke aanduiding voor inhoud 2">
            <a:extLst>
              <a:ext uri="{FF2B5EF4-FFF2-40B4-BE49-F238E27FC236}">
                <a16:creationId xmlns:a16="http://schemas.microsoft.com/office/drawing/2014/main" id="{A2485A79-91FA-F1B4-BBA2-ECF39382A02B}"/>
              </a:ext>
            </a:extLst>
          </p:cNvPr>
          <p:cNvSpPr>
            <a:spLocks noGrp="1"/>
          </p:cNvSpPr>
          <p:nvPr>
            <p:ph idx="1"/>
          </p:nvPr>
        </p:nvSpPr>
        <p:spPr>
          <a:xfrm>
            <a:off x="550863" y="2112963"/>
            <a:ext cx="11090275" cy="3979862"/>
          </a:xfrm>
        </p:spPr>
        <p:txBody>
          <a:bodyPr>
            <a:normAutofit/>
          </a:bodyPr>
          <a:lstStyle/>
          <a:p>
            <a:pPr marL="0" indent="0">
              <a:buNone/>
            </a:pPr>
            <a:r>
              <a:rPr lang="en-US" altLang="nl-NL" dirty="0">
                <a:solidFill>
                  <a:schemeClr val="tx1"/>
                </a:solidFill>
                <a:latin typeface="Arial" panose="020B0604020202020204" pitchFamily="34" charset="0"/>
                <a:cs typeface="Arial" panose="020B0604020202020204" pitchFamily="34" charset="0"/>
              </a:rPr>
              <a:t>Social capital represents the value of your network and the interplay of those involved </a:t>
            </a:r>
            <a:br>
              <a:rPr lang="en-US" altLang="nl-NL" dirty="0">
                <a:solidFill>
                  <a:schemeClr val="tx1"/>
                </a:solidFill>
                <a:latin typeface="Arial" panose="020B0604020202020204" pitchFamily="34" charset="0"/>
                <a:cs typeface="Arial" panose="020B0604020202020204" pitchFamily="34" charset="0"/>
              </a:rPr>
            </a:br>
            <a:r>
              <a:rPr lang="en-US" altLang="nl-NL" dirty="0">
                <a:solidFill>
                  <a:schemeClr val="tx1"/>
                </a:solidFill>
                <a:latin typeface="Arial" panose="020B0604020202020204" pitchFamily="34" charset="0"/>
                <a:cs typeface="Arial" panose="020B0604020202020204" pitchFamily="34" charset="0"/>
              </a:rPr>
              <a:t>(</a:t>
            </a:r>
            <a:r>
              <a:rPr lang="en-US" altLang="nl-NL" dirty="0" err="1">
                <a:solidFill>
                  <a:schemeClr val="tx1"/>
                </a:solidFill>
                <a:latin typeface="Arial" panose="020B0604020202020204" pitchFamily="34" charset="0"/>
                <a:cs typeface="Arial" panose="020B0604020202020204" pitchFamily="34" charset="0"/>
              </a:rPr>
              <a:t>Boudrieu</a:t>
            </a:r>
            <a:r>
              <a:rPr lang="en-US" altLang="nl-NL" dirty="0">
                <a:solidFill>
                  <a:schemeClr val="tx1"/>
                </a:solidFill>
                <a:latin typeface="Arial" panose="020B0604020202020204" pitchFamily="34" charset="0"/>
                <a:cs typeface="Arial" panose="020B0604020202020204" pitchFamily="34" charset="0"/>
              </a:rPr>
              <a:t>, Coleman, Putnam, Lin, </a:t>
            </a:r>
            <a:r>
              <a:rPr lang="en-US" altLang="nl-NL" dirty="0" err="1">
                <a:solidFill>
                  <a:schemeClr val="tx1"/>
                </a:solidFill>
                <a:latin typeface="Arial" panose="020B0604020202020204" pitchFamily="34" charset="0"/>
                <a:cs typeface="Arial" panose="020B0604020202020204" pitchFamily="34" charset="0"/>
              </a:rPr>
              <a:t>Goshal</a:t>
            </a:r>
            <a:r>
              <a:rPr lang="en-US" altLang="nl-NL" dirty="0">
                <a:solidFill>
                  <a:schemeClr val="tx1"/>
                </a:solidFill>
                <a:latin typeface="Arial" panose="020B0604020202020204" pitchFamily="34" charset="0"/>
                <a:cs typeface="Arial" panose="020B0604020202020204" pitchFamily="34" charset="0"/>
              </a:rPr>
              <a:t> &amp; </a:t>
            </a:r>
            <a:r>
              <a:rPr lang="en-US" altLang="nl-NL" dirty="0" err="1">
                <a:solidFill>
                  <a:schemeClr val="tx1"/>
                </a:solidFill>
                <a:latin typeface="Arial" panose="020B0604020202020204" pitchFamily="34" charset="0"/>
                <a:cs typeface="Arial" panose="020B0604020202020204" pitchFamily="34" charset="0"/>
              </a:rPr>
              <a:t>Nahapiet</a:t>
            </a:r>
            <a:r>
              <a:rPr lang="en-US" altLang="nl-NL" dirty="0">
                <a:solidFill>
                  <a:schemeClr val="tx1"/>
                </a:solidFill>
                <a:latin typeface="Arial" panose="020B0604020202020204" pitchFamily="34" charset="0"/>
                <a:cs typeface="Arial" panose="020B0604020202020204" pitchFamily="34" charset="0"/>
              </a:rPr>
              <a:t>, </a:t>
            </a:r>
            <a:r>
              <a:rPr lang="en-US" altLang="nl-NL" dirty="0" err="1">
                <a:solidFill>
                  <a:schemeClr val="tx1"/>
                </a:solidFill>
                <a:latin typeface="Arial" panose="020B0604020202020204" pitchFamily="34" charset="0"/>
                <a:cs typeface="Arial" panose="020B0604020202020204" pitchFamily="34" charset="0"/>
              </a:rPr>
              <a:t>Schoemaker</a:t>
            </a:r>
            <a:r>
              <a:rPr lang="en-US" altLang="nl-NL" dirty="0">
                <a:solidFill>
                  <a:schemeClr val="tx1"/>
                </a:solidFill>
                <a:latin typeface="Arial" panose="020B0604020202020204" pitchFamily="34" charset="0"/>
                <a:cs typeface="Arial" panose="020B0604020202020204" pitchFamily="34" charset="0"/>
              </a:rPr>
              <a:t>).</a:t>
            </a:r>
            <a:endParaRPr lang="nl-NL" altLang="nl-NL" dirty="0">
              <a:solidFill>
                <a:schemeClr val="tx1"/>
              </a:solidFill>
              <a:latin typeface="Arial" panose="020B0604020202020204" pitchFamily="34" charset="0"/>
              <a:cs typeface="Arial" panose="020B0604020202020204" pitchFamily="34" charset="0"/>
            </a:endParaRPr>
          </a:p>
          <a:p>
            <a:pPr marL="0" indent="0">
              <a:buNone/>
            </a:pPr>
            <a:r>
              <a:rPr lang="en-US" altLang="nl-NL" dirty="0">
                <a:solidFill>
                  <a:schemeClr val="tx1"/>
                </a:solidFill>
                <a:latin typeface="Arial" panose="020B0604020202020204" pitchFamily="34" charset="0"/>
                <a:cs typeface="Arial" panose="020B0604020202020204" pitchFamily="34" charset="0"/>
              </a:rPr>
              <a:t>The value arises from the nature, quality and accessibility of that network, which allows you to use each other's resources.</a:t>
            </a:r>
          </a:p>
          <a:p>
            <a:pPr marL="0" indent="0">
              <a:buNone/>
            </a:pPr>
            <a:endParaRPr lang="nl-NL" altLang="nl-NL" dirty="0">
              <a:solidFill>
                <a:schemeClr val="tx1"/>
              </a:solidFill>
              <a:latin typeface="Arial" panose="020B0604020202020204" pitchFamily="34" charset="0"/>
              <a:cs typeface="Arial" panose="020B0604020202020204" pitchFamily="34" charset="0"/>
            </a:endParaRPr>
          </a:p>
          <a:p>
            <a:pPr marL="0" indent="0" algn="ctr">
              <a:buNone/>
            </a:pPr>
            <a:r>
              <a:rPr lang="en-US" altLang="nl-NL" b="1" i="1" dirty="0">
                <a:solidFill>
                  <a:schemeClr val="tx1"/>
                </a:solidFill>
                <a:latin typeface="Arial" panose="020B0604020202020204" pitchFamily="34" charset="0"/>
                <a:cs typeface="Arial" panose="020B0604020202020204" pitchFamily="34" charset="0"/>
              </a:rPr>
              <a:t>The more value we can assign to (your) a social system, </a:t>
            </a:r>
            <a:br>
              <a:rPr lang="en-US" altLang="nl-NL" b="1" i="1" dirty="0">
                <a:solidFill>
                  <a:schemeClr val="tx1"/>
                </a:solidFill>
                <a:latin typeface="Arial" panose="020B0604020202020204" pitchFamily="34" charset="0"/>
                <a:cs typeface="Arial" panose="020B0604020202020204" pitchFamily="34" charset="0"/>
              </a:rPr>
            </a:br>
            <a:r>
              <a:rPr lang="en-US" altLang="nl-NL" b="1" i="1" dirty="0">
                <a:solidFill>
                  <a:schemeClr val="tx1"/>
                </a:solidFill>
                <a:latin typeface="Arial" panose="020B0604020202020204" pitchFamily="34" charset="0"/>
                <a:cs typeface="Arial" panose="020B0604020202020204" pitchFamily="34" charset="0"/>
              </a:rPr>
              <a:t>the more valuable the system is for learning!</a:t>
            </a:r>
          </a:p>
        </p:txBody>
      </p:sp>
    </p:spTree>
    <p:extLst>
      <p:ext uri="{BB962C8B-B14F-4D97-AF65-F5344CB8AC3E}">
        <p14:creationId xmlns:p14="http://schemas.microsoft.com/office/powerpoint/2010/main" val="311335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5ED30-594A-1ACA-510A-DF140846A0F8}"/>
              </a:ext>
            </a:extLst>
          </p:cNvPr>
          <p:cNvSpPr>
            <a:spLocks noGrp="1"/>
          </p:cNvSpPr>
          <p:nvPr>
            <p:ph type="title"/>
          </p:nvPr>
        </p:nvSpPr>
        <p:spPr/>
        <p:txBody>
          <a:bodyPr/>
          <a:lstStyle/>
          <a:p>
            <a:r>
              <a:rPr lang="nl-NL" dirty="0" err="1"/>
              <a:t>Social</a:t>
            </a:r>
            <a:r>
              <a:rPr lang="nl-NL" dirty="0"/>
              <a:t> </a:t>
            </a:r>
            <a:r>
              <a:rPr lang="nl-NL" dirty="0" err="1"/>
              <a:t>Capital</a:t>
            </a:r>
            <a:br>
              <a:rPr lang="nl-NL" dirty="0"/>
            </a:br>
            <a:r>
              <a:rPr lang="nl-NL" dirty="0"/>
              <a:t>a </a:t>
            </a:r>
            <a:r>
              <a:rPr lang="nl-NL" dirty="0" err="1"/>
              <a:t>value</a:t>
            </a:r>
            <a:r>
              <a:rPr lang="nl-NL" dirty="0"/>
              <a:t>/ </a:t>
            </a:r>
            <a:r>
              <a:rPr lang="nl-NL" dirty="0" err="1"/>
              <a:t>capital</a:t>
            </a:r>
            <a:r>
              <a:rPr lang="nl-NL" dirty="0"/>
              <a:t> approach</a:t>
            </a:r>
          </a:p>
        </p:txBody>
      </p:sp>
      <p:sp>
        <p:nvSpPr>
          <p:cNvPr id="4" name="Tijdelijke aanduiding voor datum 3">
            <a:extLst>
              <a:ext uri="{FF2B5EF4-FFF2-40B4-BE49-F238E27FC236}">
                <a16:creationId xmlns:a16="http://schemas.microsoft.com/office/drawing/2014/main" id="{E0C8B8C3-3013-200A-F3D0-C9644A8992DA}"/>
              </a:ext>
            </a:extLst>
          </p:cNvPr>
          <p:cNvSpPr>
            <a:spLocks noGrp="1"/>
          </p:cNvSpPr>
          <p:nvPr>
            <p:ph type="dt" sz="half" idx="10"/>
          </p:nvPr>
        </p:nvSpPr>
        <p:spPr/>
        <p:txBody>
          <a:bodyPr/>
          <a:lstStyle/>
          <a:p>
            <a:pPr rtl="0"/>
            <a:r>
              <a:rPr lang="nl-NL" noProof="0"/>
              <a:t>dinsdag 2 februari 20XX</a:t>
            </a:r>
          </a:p>
        </p:txBody>
      </p:sp>
      <p:sp>
        <p:nvSpPr>
          <p:cNvPr id="5" name="Tijdelijke aanduiding voor voettekst 4">
            <a:extLst>
              <a:ext uri="{FF2B5EF4-FFF2-40B4-BE49-F238E27FC236}">
                <a16:creationId xmlns:a16="http://schemas.microsoft.com/office/drawing/2014/main" id="{E2F32AF7-DF44-7E05-CC66-EFB68A526D7D}"/>
              </a:ext>
            </a:extLst>
          </p:cNvPr>
          <p:cNvSpPr>
            <a:spLocks noGrp="1"/>
          </p:cNvSpPr>
          <p:nvPr>
            <p:ph type="ftr" sz="quarter" idx="11"/>
          </p:nvPr>
        </p:nvSpPr>
        <p:spPr/>
        <p:txBody>
          <a:bodyPr/>
          <a:lstStyle/>
          <a:p>
            <a:pPr rtl="0"/>
            <a:r>
              <a:rPr lang="nl-NL" noProof="0"/>
              <a:t>Voorbeeld van voettekst</a:t>
            </a:r>
          </a:p>
        </p:txBody>
      </p:sp>
      <p:sp>
        <p:nvSpPr>
          <p:cNvPr id="6" name="Tijdelijke aanduiding voor dianummer 5">
            <a:extLst>
              <a:ext uri="{FF2B5EF4-FFF2-40B4-BE49-F238E27FC236}">
                <a16:creationId xmlns:a16="http://schemas.microsoft.com/office/drawing/2014/main" id="{97C268F7-27DB-7299-C98E-387214269752}"/>
              </a:ext>
            </a:extLst>
          </p:cNvPr>
          <p:cNvSpPr>
            <a:spLocks noGrp="1"/>
          </p:cNvSpPr>
          <p:nvPr>
            <p:ph type="sldNum" sz="quarter" idx="12"/>
          </p:nvPr>
        </p:nvSpPr>
        <p:spPr/>
        <p:txBody>
          <a:bodyPr/>
          <a:lstStyle/>
          <a:p>
            <a:pPr rtl="0"/>
            <a:fld id="{DBA1B0FB-D917-4C8C-928F-313BD683BF39}" type="slidenum">
              <a:rPr lang="nl-NL" noProof="0" smtClean="0"/>
              <a:t>27</a:t>
            </a:fld>
            <a:endParaRPr lang="nl-NL" noProof="0"/>
          </a:p>
        </p:txBody>
      </p:sp>
      <p:sp>
        <p:nvSpPr>
          <p:cNvPr id="7" name="Tijdelijke aanduiding voor inhoud 2">
            <a:extLst>
              <a:ext uri="{FF2B5EF4-FFF2-40B4-BE49-F238E27FC236}">
                <a16:creationId xmlns:a16="http://schemas.microsoft.com/office/drawing/2014/main" id="{A2485A79-91FA-F1B4-BBA2-ECF39382A02B}"/>
              </a:ext>
            </a:extLst>
          </p:cNvPr>
          <p:cNvSpPr>
            <a:spLocks noGrp="1"/>
          </p:cNvSpPr>
          <p:nvPr>
            <p:ph idx="1"/>
          </p:nvPr>
        </p:nvSpPr>
        <p:spPr>
          <a:xfrm>
            <a:off x="550863" y="2112963"/>
            <a:ext cx="11090275" cy="3979862"/>
          </a:xfrm>
        </p:spPr>
        <p:txBody>
          <a:bodyPr vert="horz" wrap="square" lIns="0" tIns="0" rIns="0" bIns="0" rtlCol="0" anchor="t">
            <a:normAutofit/>
          </a:bodyPr>
          <a:lstStyle/>
          <a:p>
            <a:pPr marL="0" indent="0">
              <a:buNone/>
            </a:pPr>
            <a:r>
              <a:rPr lang="en-US" dirty="0">
                <a:solidFill>
                  <a:schemeClr val="tx1"/>
                </a:solidFill>
                <a:latin typeface="Arial"/>
                <a:cs typeface="Arial"/>
              </a:rPr>
              <a:t>Social capital is what provides access to resources embedded in social relationships and enables people to mobilize these embedded resources to facilitate action. </a:t>
            </a: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Social capital needs three core concepts: </a:t>
            </a:r>
          </a:p>
          <a:p>
            <a:r>
              <a:rPr lang="en-US" dirty="0">
                <a:solidFill>
                  <a:schemeClr val="tx1"/>
                </a:solidFill>
                <a:latin typeface="Arial" panose="020B0604020202020204" pitchFamily="34" charset="0"/>
                <a:cs typeface="Arial" panose="020B0604020202020204" pitchFamily="34" charset="0"/>
              </a:rPr>
              <a:t>resource, </a:t>
            </a:r>
          </a:p>
          <a:p>
            <a:r>
              <a:rPr lang="en-US" dirty="0">
                <a:solidFill>
                  <a:schemeClr val="tx1"/>
                </a:solidFill>
                <a:latin typeface="Arial" panose="020B0604020202020204" pitchFamily="34" charset="0"/>
                <a:cs typeface="Arial" panose="020B0604020202020204" pitchFamily="34" charset="0"/>
              </a:rPr>
              <a:t>network structure and </a:t>
            </a:r>
          </a:p>
          <a:p>
            <a:r>
              <a:rPr lang="en-US" dirty="0">
                <a:solidFill>
                  <a:schemeClr val="tx1"/>
                </a:solidFill>
                <a:latin typeface="Arial" panose="020B0604020202020204" pitchFamily="34" charset="0"/>
                <a:cs typeface="Arial" panose="020B0604020202020204" pitchFamily="34" charset="0"/>
              </a:rPr>
              <a:t>network relationships.</a:t>
            </a:r>
            <a:endParaRPr lang="nl-NL" altLang="nl-NL"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29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41AD-F4E7-AAD9-E529-0265A2EFAADA}"/>
              </a:ext>
            </a:extLst>
          </p:cNvPr>
          <p:cNvSpPr>
            <a:spLocks noGrp="1"/>
          </p:cNvSpPr>
          <p:nvPr>
            <p:ph type="title"/>
          </p:nvPr>
        </p:nvSpPr>
        <p:spPr/>
        <p:txBody>
          <a:bodyPr/>
          <a:lstStyle/>
          <a:p>
            <a:r>
              <a:rPr lang="nl-NL" dirty="0" err="1"/>
              <a:t>There</a:t>
            </a:r>
            <a:r>
              <a:rPr lang="nl-NL" dirty="0"/>
              <a:t> is no single </a:t>
            </a:r>
            <a:r>
              <a:rPr lang="nl-NL" dirty="0" err="1"/>
              <a:t>social</a:t>
            </a:r>
            <a:r>
              <a:rPr lang="nl-NL" dirty="0"/>
              <a:t> </a:t>
            </a:r>
            <a:r>
              <a:rPr lang="nl-NL" dirty="0" err="1"/>
              <a:t>capital</a:t>
            </a:r>
            <a:r>
              <a:rPr lang="nl-NL" dirty="0"/>
              <a:t> </a:t>
            </a:r>
            <a:r>
              <a:rPr lang="nl-NL" dirty="0" err="1"/>
              <a:t>Theory</a:t>
            </a:r>
            <a:endParaRPr lang="nl-NL" dirty="0"/>
          </a:p>
        </p:txBody>
      </p:sp>
      <p:sp>
        <p:nvSpPr>
          <p:cNvPr id="6" name="Tijdelijke aanduiding voor dianummer 5">
            <a:extLst>
              <a:ext uri="{FF2B5EF4-FFF2-40B4-BE49-F238E27FC236}">
                <a16:creationId xmlns:a16="http://schemas.microsoft.com/office/drawing/2014/main" id="{4B07C06A-8B94-505B-F014-A95A34100EA5}"/>
              </a:ext>
            </a:extLst>
          </p:cNvPr>
          <p:cNvSpPr>
            <a:spLocks noGrp="1"/>
          </p:cNvSpPr>
          <p:nvPr>
            <p:ph type="sldNum" sz="quarter" idx="12"/>
          </p:nvPr>
        </p:nvSpPr>
        <p:spPr/>
        <p:txBody>
          <a:bodyPr/>
          <a:lstStyle/>
          <a:p>
            <a:pPr rtl="0"/>
            <a:fld id="{DBA1B0FB-D917-4C8C-928F-313BD683BF39}" type="slidenum">
              <a:rPr lang="nl-NL" noProof="0" smtClean="0"/>
              <a:t>28</a:t>
            </a:fld>
            <a:endParaRPr lang="nl-NL" noProof="0"/>
          </a:p>
        </p:txBody>
      </p:sp>
      <p:pic>
        <p:nvPicPr>
          <p:cNvPr id="7" name="Onlinemedia 6" title="Social Capital Theory">
            <a:hlinkClick r:id="" action="ppaction://media"/>
            <a:extLst>
              <a:ext uri="{FF2B5EF4-FFF2-40B4-BE49-F238E27FC236}">
                <a16:creationId xmlns:a16="http://schemas.microsoft.com/office/drawing/2014/main" id="{960881D4-83C5-1C3B-ABD3-A7CB41BCF749}"/>
              </a:ext>
            </a:extLst>
          </p:cNvPr>
          <p:cNvPicPr>
            <a:picLocks noRot="1" noChangeAspect="1"/>
          </p:cNvPicPr>
          <p:nvPr>
            <a:videoFile r:link="rId1"/>
          </p:nvPr>
        </p:nvPicPr>
        <p:blipFill>
          <a:blip r:embed="rId3"/>
          <a:stretch>
            <a:fillRect/>
          </a:stretch>
        </p:blipFill>
        <p:spPr>
          <a:xfrm>
            <a:off x="2180959" y="1480794"/>
            <a:ext cx="7830082" cy="4423996"/>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404602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D2A30C0-1BC4-4764-9C0F-5D811CAB8312}"/>
              </a:ext>
            </a:extLst>
          </p:cNvPr>
          <p:cNvSpPr>
            <a:spLocks noGrp="1"/>
          </p:cNvSpPr>
          <p:nvPr>
            <p:ph type="title"/>
          </p:nvPr>
        </p:nvSpPr>
        <p:spPr>
          <a:xfrm>
            <a:off x="305203" y="4541061"/>
            <a:ext cx="2301519" cy="1562959"/>
          </a:xfrm>
        </p:spPr>
        <p:txBody>
          <a:bodyPr wrap="square" rtlCol="0" anchor="t">
            <a:noAutofit/>
          </a:bodyPr>
          <a:lstStyle/>
          <a:p>
            <a:pPr rtl="0"/>
            <a:r>
              <a:rPr lang="nl-NL" sz="2800" dirty="0"/>
              <a:t>Let </a:t>
            </a:r>
            <a:r>
              <a:rPr lang="nl-NL" sz="2800" dirty="0" err="1"/>
              <a:t>us</a:t>
            </a:r>
            <a:r>
              <a:rPr lang="nl-NL" sz="2800" dirty="0"/>
              <a:t> </a:t>
            </a:r>
            <a:r>
              <a:rPr lang="nl-NL" sz="2800" dirty="0" err="1"/>
              <a:t>create</a:t>
            </a:r>
            <a:r>
              <a:rPr lang="nl-NL" sz="2800" dirty="0"/>
              <a:t> </a:t>
            </a:r>
            <a:r>
              <a:rPr lang="nl-NL" sz="2800" dirty="0" err="1"/>
              <a:t>our</a:t>
            </a:r>
            <a:r>
              <a:rPr lang="nl-NL" sz="2800" dirty="0"/>
              <a:t> </a:t>
            </a:r>
            <a:r>
              <a:rPr lang="nl-NL" sz="2800" dirty="0" err="1"/>
              <a:t>own</a:t>
            </a:r>
            <a:r>
              <a:rPr lang="nl-NL" sz="2800" dirty="0"/>
              <a:t> </a:t>
            </a:r>
            <a:r>
              <a:rPr lang="nl-NL" sz="2800" dirty="0" err="1"/>
              <a:t>social</a:t>
            </a:r>
            <a:r>
              <a:rPr lang="nl-NL" sz="2800" dirty="0"/>
              <a:t> </a:t>
            </a:r>
            <a:r>
              <a:rPr lang="nl-NL" sz="2800" dirty="0" err="1"/>
              <a:t>learning</a:t>
            </a:r>
            <a:r>
              <a:rPr lang="nl-NL" sz="2800" dirty="0"/>
              <a:t> </a:t>
            </a:r>
            <a:r>
              <a:rPr lang="nl-NL" sz="2800" dirty="0" err="1"/>
              <a:t>network</a:t>
            </a:r>
            <a:endParaRPr lang="nl-NL" sz="2800" dirty="0"/>
          </a:p>
        </p:txBody>
      </p:sp>
      <p:pic>
        <p:nvPicPr>
          <p:cNvPr id="29" name="Afbeelding 28">
            <a:extLst>
              <a:ext uri="{FF2B5EF4-FFF2-40B4-BE49-F238E27FC236}">
                <a16:creationId xmlns:a16="http://schemas.microsoft.com/office/drawing/2014/main" id="{715E394C-EC52-8510-0B7E-0AC2D1558D98}"/>
              </a:ext>
            </a:extLst>
          </p:cNvPr>
          <p:cNvPicPr>
            <a:picLocks noChangeAspect="1"/>
          </p:cNvPicPr>
          <p:nvPr/>
        </p:nvPicPr>
        <p:blipFill rotWithShape="1">
          <a:blip r:embed="rId3"/>
          <a:srcRect r="4292" b="-2"/>
          <a:stretch/>
        </p:blipFill>
        <p:spPr>
          <a:xfrm>
            <a:off x="0" y="10"/>
            <a:ext cx="3054096" cy="3776462"/>
          </a:xfrm>
          <a:prstGeom prst="rect">
            <a:avLst/>
          </a:prstGeom>
          <a:noFill/>
        </p:spPr>
      </p:pic>
      <p:sp>
        <p:nvSpPr>
          <p:cNvPr id="8" name="Tijdelijke aanduiding voor voettekst 7">
            <a:extLst>
              <a:ext uri="{FF2B5EF4-FFF2-40B4-BE49-F238E27FC236}">
                <a16:creationId xmlns:a16="http://schemas.microsoft.com/office/drawing/2014/main" id="{6375D7F3-165A-439B-8D1D-6553B68C2886}"/>
              </a:ext>
            </a:extLst>
          </p:cNvPr>
          <p:cNvSpPr>
            <a:spLocks noGrp="1"/>
          </p:cNvSpPr>
          <p:nvPr>
            <p:ph type="ftr" sz="quarter" idx="11"/>
          </p:nvPr>
        </p:nvSpPr>
        <p:spPr>
          <a:xfrm>
            <a:off x="3359150" y="6507212"/>
            <a:ext cx="6379210" cy="153888"/>
          </a:xfrm>
        </p:spPr>
        <p:txBody>
          <a:bodyPr wrap="square" rtlCol="0" anchor="ctr">
            <a:normAutofit/>
          </a:bodyPr>
          <a:lstStyle/>
          <a:p>
            <a:pPr rtl="0">
              <a:spcAft>
                <a:spcPts val="600"/>
              </a:spcAft>
            </a:pPr>
            <a:r>
              <a:rPr lang="nl-NL"/>
              <a:t>Voorbeeld van voettekst</a:t>
            </a:r>
          </a:p>
        </p:txBody>
      </p:sp>
      <p:sp>
        <p:nvSpPr>
          <p:cNvPr id="9" name="Tijdelijke aanduiding voor dianumm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wrap="square" rtlCol="0" anchor="ctr">
            <a:normAutofit/>
          </a:bodyPr>
          <a:lstStyle/>
          <a:p>
            <a:pPr rtl="0">
              <a:spcAft>
                <a:spcPts val="600"/>
              </a:spcAft>
            </a:pPr>
            <a:fld id="{DBA1B0FB-D917-4C8C-928F-313BD683BF39}" type="slidenum">
              <a:rPr lang="nl-NL" smtClean="0"/>
              <a:pPr rtl="0">
                <a:spcAft>
                  <a:spcPts val="600"/>
                </a:spcAft>
              </a:pPr>
              <a:t>29</a:t>
            </a:fld>
            <a:endParaRPr lang="nl-NL"/>
          </a:p>
        </p:txBody>
      </p:sp>
      <p:sp>
        <p:nvSpPr>
          <p:cNvPr id="32" name="Rechthoek 31">
            <a:extLst>
              <a:ext uri="{FF2B5EF4-FFF2-40B4-BE49-F238E27FC236}">
                <a16:creationId xmlns:a16="http://schemas.microsoft.com/office/drawing/2014/main" id="{647078BC-BDEF-5B6B-D93C-116D88A4FB1E}"/>
              </a:ext>
            </a:extLst>
          </p:cNvPr>
          <p:cNvSpPr/>
          <p:nvPr/>
        </p:nvSpPr>
        <p:spPr>
          <a:xfrm>
            <a:off x="3054096" y="0"/>
            <a:ext cx="9137904" cy="6769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9" name="Tekstvak 38">
            <a:extLst>
              <a:ext uri="{FF2B5EF4-FFF2-40B4-BE49-F238E27FC236}">
                <a16:creationId xmlns:a16="http://schemas.microsoft.com/office/drawing/2014/main" id="{3C24CA82-32C4-1B3F-3BF9-A8652A64AAF9}"/>
              </a:ext>
            </a:extLst>
          </p:cNvPr>
          <p:cNvSpPr txBox="1"/>
          <p:nvPr/>
        </p:nvSpPr>
        <p:spPr>
          <a:xfrm>
            <a:off x="0" y="3810332"/>
            <a:ext cx="2369592" cy="369332"/>
          </a:xfrm>
          <a:prstGeom prst="rect">
            <a:avLst/>
          </a:prstGeom>
          <a:noFill/>
        </p:spPr>
        <p:txBody>
          <a:bodyPr wrap="square">
            <a:spAutoFit/>
          </a:bodyPr>
          <a:lstStyle/>
          <a:p>
            <a:r>
              <a:rPr lang="nl-NL" b="0" i="0" dirty="0">
                <a:solidFill>
                  <a:srgbClr val="282828"/>
                </a:solidFill>
                <a:effectLst/>
                <a:latin typeface="MuseoSans"/>
              </a:rPr>
              <a:t>(</a:t>
            </a:r>
            <a:r>
              <a:rPr lang="nl-NL" b="0" i="0" u="none" strike="noStrike" dirty="0" err="1">
                <a:effectLst/>
                <a:latin typeface="MuseoSans"/>
                <a:hlinkClick r:id="rId4"/>
              </a:rPr>
              <a:t>Coppe</a:t>
            </a:r>
            <a:r>
              <a:rPr lang="nl-NL" b="0" i="0" u="none" strike="noStrike" dirty="0">
                <a:effectLst/>
                <a:latin typeface="MuseoSans"/>
                <a:hlinkClick r:id="rId4"/>
              </a:rPr>
              <a:t> et al., 2021</a:t>
            </a:r>
            <a:r>
              <a:rPr lang="nl-NL" b="0" i="0" dirty="0">
                <a:solidFill>
                  <a:srgbClr val="282828"/>
                </a:solidFill>
                <a:effectLst/>
                <a:latin typeface="MuseoSans"/>
              </a:rPr>
              <a:t>)</a:t>
            </a:r>
            <a:endParaRPr lang="nl-NL" dirty="0"/>
          </a:p>
        </p:txBody>
      </p:sp>
    </p:spTree>
    <p:extLst>
      <p:ext uri="{BB962C8B-B14F-4D97-AF65-F5344CB8AC3E}">
        <p14:creationId xmlns:p14="http://schemas.microsoft.com/office/powerpoint/2010/main" val="297987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6426E-F6F6-4A7C-9181-8C3090996261}"/>
              </a:ext>
            </a:extLst>
          </p:cNvPr>
          <p:cNvSpPr>
            <a:spLocks noGrp="1"/>
          </p:cNvSpPr>
          <p:nvPr>
            <p:ph type="title"/>
          </p:nvPr>
        </p:nvSpPr>
        <p:spPr>
          <a:xfrm>
            <a:off x="550863" y="-498175"/>
            <a:ext cx="3565524" cy="1997855"/>
          </a:xfrm>
        </p:spPr>
        <p:txBody>
          <a:bodyPr rtlCol="0"/>
          <a:lstStyle/>
          <a:p>
            <a:pPr rtl="0"/>
            <a:r>
              <a:rPr lang="nl-NL" dirty="0"/>
              <a:t>Alfons Brink (46)</a:t>
            </a:r>
          </a:p>
        </p:txBody>
      </p:sp>
      <p:sp>
        <p:nvSpPr>
          <p:cNvPr id="3" name="Tijdelijke aanduiding voor inhoud 2">
            <a:extLst>
              <a:ext uri="{FF2B5EF4-FFF2-40B4-BE49-F238E27FC236}">
                <a16:creationId xmlns:a16="http://schemas.microsoft.com/office/drawing/2014/main" id="{D3B60D6F-4D0F-4D33-B2A7-159C8583FF00}"/>
              </a:ext>
            </a:extLst>
          </p:cNvPr>
          <p:cNvSpPr>
            <a:spLocks noGrp="1"/>
          </p:cNvSpPr>
          <p:nvPr>
            <p:ph idx="1"/>
          </p:nvPr>
        </p:nvSpPr>
        <p:spPr>
          <a:xfrm>
            <a:off x="284164" y="1616973"/>
            <a:ext cx="8027323" cy="3415519"/>
          </a:xfrm>
        </p:spPr>
        <p:txBody>
          <a:bodyPr rtlCol="0"/>
          <a:lstStyle/>
          <a:p>
            <a:r>
              <a:rPr lang="nl-NL" dirty="0" err="1"/>
              <a:t>Wife</a:t>
            </a:r>
            <a:r>
              <a:rPr lang="nl-NL" dirty="0"/>
              <a:t>:		Bianca</a:t>
            </a:r>
          </a:p>
          <a:p>
            <a:r>
              <a:rPr lang="nl-NL" dirty="0" err="1"/>
              <a:t>Children</a:t>
            </a:r>
            <a:r>
              <a:rPr lang="nl-NL" dirty="0"/>
              <a:t>:	Duncan(18), Esmee(15) </a:t>
            </a:r>
            <a:r>
              <a:rPr lang="nl-NL" dirty="0" err="1"/>
              <a:t>and</a:t>
            </a:r>
            <a:r>
              <a:rPr lang="nl-NL" dirty="0"/>
              <a:t> </a:t>
            </a:r>
            <a:br>
              <a:rPr lang="nl-NL" dirty="0"/>
            </a:br>
            <a:r>
              <a:rPr lang="nl-NL" dirty="0"/>
              <a:t>		Zoë (8)</a:t>
            </a:r>
          </a:p>
          <a:p>
            <a:r>
              <a:rPr lang="nl-NL" sz="1800" dirty="0"/>
              <a:t>2001	Teacher </a:t>
            </a:r>
            <a:r>
              <a:rPr lang="nl-NL" sz="1800" dirty="0" err="1"/>
              <a:t>Physical</a:t>
            </a:r>
            <a:r>
              <a:rPr lang="nl-NL" sz="1800" dirty="0"/>
              <a:t> </a:t>
            </a:r>
            <a:r>
              <a:rPr lang="nl-NL" sz="1800" dirty="0" err="1"/>
              <a:t>Education</a:t>
            </a:r>
            <a:r>
              <a:rPr lang="nl-NL" sz="1800" dirty="0"/>
              <a:t> at Alfa-college</a:t>
            </a:r>
          </a:p>
          <a:p>
            <a:r>
              <a:rPr lang="nl-NL" sz="1800" dirty="0"/>
              <a:t>2003	Teamleader Human Technology </a:t>
            </a:r>
          </a:p>
          <a:p>
            <a:pPr lvl="1"/>
            <a:r>
              <a:rPr lang="nl-NL" sz="1200" dirty="0"/>
              <a:t>User </a:t>
            </a:r>
            <a:r>
              <a:rPr lang="nl-NL" sz="1200" dirty="0" err="1"/>
              <a:t>centred</a:t>
            </a:r>
            <a:r>
              <a:rPr lang="nl-NL" sz="1200" dirty="0"/>
              <a:t> design </a:t>
            </a:r>
            <a:r>
              <a:rPr lang="nl-NL" sz="1200" dirty="0" err="1"/>
              <a:t>and</a:t>
            </a:r>
            <a:r>
              <a:rPr lang="nl-NL" sz="1200" dirty="0"/>
              <a:t> marketing</a:t>
            </a:r>
          </a:p>
          <a:p>
            <a:pPr lvl="1"/>
            <a:r>
              <a:rPr lang="nl-NL" sz="1200" dirty="0"/>
              <a:t>Teacher of </a:t>
            </a:r>
            <a:r>
              <a:rPr lang="nl-NL" sz="1200" dirty="0" err="1"/>
              <a:t>ergonomics</a:t>
            </a:r>
            <a:r>
              <a:rPr lang="nl-NL" sz="1200" dirty="0"/>
              <a:t> </a:t>
            </a:r>
            <a:r>
              <a:rPr lang="nl-NL" sz="1200" dirty="0" err="1"/>
              <a:t>and</a:t>
            </a:r>
            <a:r>
              <a:rPr lang="nl-NL" sz="1200" dirty="0"/>
              <a:t> project management</a:t>
            </a:r>
          </a:p>
          <a:p>
            <a:pPr lvl="1"/>
            <a:r>
              <a:rPr lang="nl-NL" sz="1200" dirty="0"/>
              <a:t>Mentor (22 </a:t>
            </a:r>
            <a:r>
              <a:rPr lang="nl-NL" sz="1200" dirty="0" err="1"/>
              <a:t>yrs</a:t>
            </a:r>
            <a:r>
              <a:rPr lang="nl-NL" sz="1200" dirty="0"/>
              <a:t>)</a:t>
            </a:r>
          </a:p>
          <a:p>
            <a:pPr lvl="1"/>
            <a:r>
              <a:rPr lang="nl-NL" sz="1200" dirty="0" err="1"/>
              <a:t>Guidance</a:t>
            </a:r>
            <a:r>
              <a:rPr lang="nl-NL" sz="1200" dirty="0"/>
              <a:t> counselor </a:t>
            </a:r>
            <a:r>
              <a:rPr lang="nl-NL" sz="1200" dirty="0" err="1"/>
              <a:t>for</a:t>
            </a:r>
            <a:r>
              <a:rPr lang="nl-NL" sz="1200" dirty="0"/>
              <a:t> </a:t>
            </a:r>
            <a:r>
              <a:rPr lang="nl-NL" sz="1200" dirty="0" err="1"/>
              <a:t>students</a:t>
            </a:r>
            <a:r>
              <a:rPr lang="nl-NL" sz="1200" dirty="0"/>
              <a:t> </a:t>
            </a:r>
            <a:r>
              <a:rPr lang="nl-NL" sz="1200" dirty="0" err="1"/>
              <a:t>who</a:t>
            </a:r>
            <a:r>
              <a:rPr lang="nl-NL" sz="1200" dirty="0"/>
              <a:t> do </a:t>
            </a:r>
            <a:r>
              <a:rPr lang="nl-NL" sz="1200" dirty="0" err="1"/>
              <a:t>vocational</a:t>
            </a:r>
            <a:r>
              <a:rPr lang="nl-NL" sz="1200" dirty="0"/>
              <a:t> training in real </a:t>
            </a:r>
            <a:r>
              <a:rPr lang="nl-NL" sz="1200" dirty="0" err="1"/>
              <a:t>businesses</a:t>
            </a:r>
            <a:endParaRPr lang="nl-NL" sz="1200" dirty="0"/>
          </a:p>
          <a:p>
            <a:pPr rtl="0"/>
            <a:r>
              <a:rPr lang="nl-NL" sz="1800" dirty="0"/>
              <a:t>2017	</a:t>
            </a:r>
            <a:r>
              <a:rPr lang="nl-NL" sz="1800" dirty="0" err="1"/>
              <a:t>Starting</a:t>
            </a:r>
            <a:r>
              <a:rPr lang="nl-NL" sz="1800" dirty="0"/>
              <a:t> as program </a:t>
            </a:r>
            <a:r>
              <a:rPr lang="nl-NL" sz="1800" dirty="0" err="1"/>
              <a:t>developer</a:t>
            </a:r>
            <a:r>
              <a:rPr lang="nl-NL" sz="1800" dirty="0"/>
              <a:t> </a:t>
            </a:r>
            <a:r>
              <a:rPr lang="nl-NL" sz="1800" dirty="0" err="1"/>
              <a:t>TopAcademy</a:t>
            </a:r>
            <a:r>
              <a:rPr lang="nl-NL" sz="1800" dirty="0"/>
              <a:t>	</a:t>
            </a:r>
          </a:p>
          <a:p>
            <a:pPr rtl="0"/>
            <a:r>
              <a:rPr lang="nl-NL" sz="1800" dirty="0"/>
              <a:t>2022	Master </a:t>
            </a:r>
            <a:r>
              <a:rPr lang="nl-NL" sz="1800" dirty="0" err="1"/>
              <a:t>Healthy</a:t>
            </a:r>
            <a:r>
              <a:rPr lang="nl-NL" sz="1800" dirty="0"/>
              <a:t> </a:t>
            </a:r>
            <a:r>
              <a:rPr lang="nl-NL" sz="1800" dirty="0" err="1"/>
              <a:t>Ageing</a:t>
            </a:r>
            <a:r>
              <a:rPr lang="nl-NL" sz="1800" dirty="0"/>
              <a:t> Professional (</a:t>
            </a:r>
            <a:r>
              <a:rPr lang="nl-NL" sz="1800" dirty="0" err="1"/>
              <a:t>study</a:t>
            </a:r>
            <a:r>
              <a:rPr lang="nl-NL" sz="1800" dirty="0"/>
              <a:t> of </a:t>
            </a:r>
            <a:r>
              <a:rPr lang="nl-NL" sz="1800" dirty="0" err="1"/>
              <a:t>social</a:t>
            </a:r>
            <a:r>
              <a:rPr lang="nl-NL" sz="1800" dirty="0"/>
              <a:t> </a:t>
            </a:r>
            <a:r>
              <a:rPr lang="nl-NL" sz="1800" dirty="0" err="1"/>
              <a:t>innovations</a:t>
            </a:r>
            <a:r>
              <a:rPr lang="nl-NL" sz="1800" dirty="0"/>
              <a:t>)</a:t>
            </a:r>
          </a:p>
          <a:p>
            <a:pPr rtl="0"/>
            <a:endParaRPr lang="nl-NL" sz="1800" dirty="0"/>
          </a:p>
          <a:p>
            <a:pPr rtl="0"/>
            <a:endParaRPr lang="nl-NL" dirty="0"/>
          </a:p>
        </p:txBody>
      </p:sp>
      <p:pic>
        <p:nvPicPr>
          <p:cNvPr id="8" name="Tijdelijke aanduiding voor afbeelding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2"/>
          <a:srcRect/>
          <a:stretch/>
        </p:blipFill>
        <p:spPr>
          <a:xfrm>
            <a:off x="5962284" y="33932"/>
            <a:ext cx="3823947" cy="3823947"/>
          </a:xfrm>
        </p:spPr>
      </p:pic>
      <p:sp>
        <p:nvSpPr>
          <p:cNvPr id="15" name="Tijdelijke aanduiding voor dianumm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pPr rtl="0"/>
              <a:t>3</a:t>
            </a:fld>
            <a:endParaRPr lang="nl-NL"/>
          </a:p>
        </p:txBody>
      </p:sp>
      <p:pic>
        <p:nvPicPr>
          <p:cNvPr id="16" name="Tijdelijke aanduiding voor afbeelding 15" descr="Afbeelding met logo&#10;&#10;Automatisch gegenereerde beschrijving">
            <a:extLst>
              <a:ext uri="{FF2B5EF4-FFF2-40B4-BE49-F238E27FC236}">
                <a16:creationId xmlns:a16="http://schemas.microsoft.com/office/drawing/2014/main" id="{9F6ABF94-5EF1-86C1-74E1-9B0DB2B33D02}"/>
              </a:ext>
            </a:extLst>
          </p:cNvPr>
          <p:cNvPicPr>
            <a:picLocks noGrp="1" noChangeAspect="1"/>
          </p:cNvPicPr>
          <p:nvPr>
            <p:ph type="pic" sz="quarter" idx="14"/>
          </p:nvPr>
        </p:nvPicPr>
        <p:blipFill>
          <a:blip r:embed="rId3"/>
          <a:srcRect/>
          <a:stretch>
            <a:fillRect/>
          </a:stretch>
        </p:blipFill>
        <p:spPr>
          <a:xfrm>
            <a:off x="9308780" y="367792"/>
            <a:ext cx="2263776" cy="2263776"/>
          </a:xfrm>
        </p:spPr>
      </p:pic>
      <p:pic>
        <p:nvPicPr>
          <p:cNvPr id="20" name="Tijdelijke aanduiding voor afbeelding 19">
            <a:extLst>
              <a:ext uri="{FF2B5EF4-FFF2-40B4-BE49-F238E27FC236}">
                <a16:creationId xmlns:a16="http://schemas.microsoft.com/office/drawing/2014/main" id="{3946342E-914C-681A-E2E4-8139FF6E5728}"/>
              </a:ext>
            </a:extLst>
          </p:cNvPr>
          <p:cNvPicPr>
            <a:picLocks noGrp="1" noChangeAspect="1"/>
          </p:cNvPicPr>
          <p:nvPr>
            <p:ph type="pic" sz="quarter" idx="15"/>
          </p:nvPr>
        </p:nvPicPr>
        <p:blipFill>
          <a:blip r:embed="rId4"/>
          <a:srcRect l="28024" r="28024"/>
          <a:stretch>
            <a:fillRect/>
          </a:stretch>
        </p:blipFill>
        <p:spPr/>
      </p:pic>
    </p:spTree>
    <p:extLst>
      <p:ext uri="{BB962C8B-B14F-4D97-AF65-F5344CB8AC3E}">
        <p14:creationId xmlns:p14="http://schemas.microsoft.com/office/powerpoint/2010/main" val="2313234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D2A30C0-1BC4-4764-9C0F-5D811CAB8312}"/>
              </a:ext>
            </a:extLst>
          </p:cNvPr>
          <p:cNvSpPr>
            <a:spLocks noGrp="1"/>
          </p:cNvSpPr>
          <p:nvPr>
            <p:ph type="ctrTitle"/>
          </p:nvPr>
        </p:nvSpPr>
        <p:spPr/>
        <p:txBody>
          <a:bodyPr rtlCol="0"/>
          <a:lstStyle/>
          <a:p>
            <a:pPr rtl="0"/>
            <a:r>
              <a:rPr lang="nl-NL" dirty="0" err="1"/>
              <a:t>Your</a:t>
            </a:r>
            <a:r>
              <a:rPr lang="nl-NL" dirty="0"/>
              <a:t> Network</a:t>
            </a:r>
          </a:p>
        </p:txBody>
      </p:sp>
      <p:pic>
        <p:nvPicPr>
          <p:cNvPr id="17" name="Tijdelijke aanduiding voor afbeelding 16" descr="Een glimlachende man op kantoor">
            <a:extLst>
              <a:ext uri="{FF2B5EF4-FFF2-40B4-BE49-F238E27FC236}">
                <a16:creationId xmlns:a16="http://schemas.microsoft.com/office/drawing/2014/main" id="{05ED5B1E-974F-476C-A3C9-572D3602E95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206" r="206"/>
          <a:stretch/>
        </p:blipFill>
        <p:spPr/>
      </p:pic>
      <p:pic>
        <p:nvPicPr>
          <p:cNvPr id="36" name="Tijdelijke aanduiding voor afbeelding 35" descr="Een glimlachende vrouw op kantoor">
            <a:extLst>
              <a:ext uri="{FF2B5EF4-FFF2-40B4-BE49-F238E27FC236}">
                <a16:creationId xmlns:a16="http://schemas.microsoft.com/office/drawing/2014/main" id="{F3CCCCDF-EA66-4F5E-98F3-A05239CBBAC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185" b="185"/>
          <a:stretch/>
        </p:blipFill>
        <p:spPr/>
      </p:pic>
      <p:pic>
        <p:nvPicPr>
          <p:cNvPr id="38" name="Tijdelijke aanduiding voor afbeelding 37" descr="Een vrouw op kantoor die naar de camera glimlacht&#10;">
            <a:extLst>
              <a:ext uri="{FF2B5EF4-FFF2-40B4-BE49-F238E27FC236}">
                <a16:creationId xmlns:a16="http://schemas.microsoft.com/office/drawing/2014/main" id="{8A6BB597-41F4-432E-8432-8F39511B294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l="206" r="206"/>
          <a:stretch/>
        </p:blipFill>
        <p:spPr/>
      </p:pic>
      <p:pic>
        <p:nvPicPr>
          <p:cNvPr id="40" name="Tijdelijke aanduiding voor afbeelding 39" descr="Glimlachende man met een baard">
            <a:extLst>
              <a:ext uri="{FF2B5EF4-FFF2-40B4-BE49-F238E27FC236}">
                <a16:creationId xmlns:a16="http://schemas.microsoft.com/office/drawing/2014/main" id="{76B2FC80-9F3B-46D8-94D9-882D90A858F6}"/>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l="160" r="160"/>
          <a:stretch/>
        </p:blipFill>
        <p:spPr/>
      </p:pic>
      <p:sp>
        <p:nvSpPr>
          <p:cNvPr id="3" name="Tijdelijke aanduiding voor tekst 2">
            <a:extLst>
              <a:ext uri="{FF2B5EF4-FFF2-40B4-BE49-F238E27FC236}">
                <a16:creationId xmlns:a16="http://schemas.microsoft.com/office/drawing/2014/main" id="{C0F4589E-D347-60E4-513E-F18CF19E1D33}"/>
              </a:ext>
            </a:extLst>
          </p:cNvPr>
          <p:cNvSpPr>
            <a:spLocks noGrp="1"/>
          </p:cNvSpPr>
          <p:nvPr>
            <p:ph type="body" sz="quarter" idx="18"/>
          </p:nvPr>
        </p:nvSpPr>
        <p:spPr/>
        <p:txBody>
          <a:bodyPr/>
          <a:lstStyle/>
          <a:p>
            <a:r>
              <a:rPr lang="nl-NL" dirty="0"/>
              <a:t>Name</a:t>
            </a:r>
          </a:p>
        </p:txBody>
      </p:sp>
      <p:sp>
        <p:nvSpPr>
          <p:cNvPr id="2" name="Tijdelijke aanduiding voor tekst 1">
            <a:extLst>
              <a:ext uri="{FF2B5EF4-FFF2-40B4-BE49-F238E27FC236}">
                <a16:creationId xmlns:a16="http://schemas.microsoft.com/office/drawing/2014/main" id="{E0932F4C-B516-9C23-797D-AB5B953254A8}"/>
              </a:ext>
            </a:extLst>
          </p:cNvPr>
          <p:cNvSpPr>
            <a:spLocks noGrp="1"/>
          </p:cNvSpPr>
          <p:nvPr>
            <p:ph type="body" sz="quarter" idx="17"/>
          </p:nvPr>
        </p:nvSpPr>
        <p:spPr/>
        <p:txBody>
          <a:bodyPr/>
          <a:lstStyle/>
          <a:p>
            <a:endParaRPr lang="nl-NL" dirty="0"/>
          </a:p>
        </p:txBody>
      </p:sp>
      <p:sp>
        <p:nvSpPr>
          <p:cNvPr id="5" name="Tijdelijke aanduiding voor tekst 4">
            <a:extLst>
              <a:ext uri="{FF2B5EF4-FFF2-40B4-BE49-F238E27FC236}">
                <a16:creationId xmlns:a16="http://schemas.microsoft.com/office/drawing/2014/main" id="{396CBC7B-1F38-6427-16F7-7750ED514049}"/>
              </a:ext>
            </a:extLst>
          </p:cNvPr>
          <p:cNvSpPr>
            <a:spLocks noGrp="1"/>
          </p:cNvSpPr>
          <p:nvPr>
            <p:ph type="body" sz="quarter" idx="20"/>
          </p:nvPr>
        </p:nvSpPr>
        <p:spPr/>
        <p:txBody>
          <a:bodyPr/>
          <a:lstStyle/>
          <a:p>
            <a:r>
              <a:rPr lang="nl-NL" dirty="0"/>
              <a:t>Name</a:t>
            </a:r>
          </a:p>
        </p:txBody>
      </p:sp>
      <p:sp>
        <p:nvSpPr>
          <p:cNvPr id="4" name="Tijdelijke aanduiding voor tekst 3">
            <a:extLst>
              <a:ext uri="{FF2B5EF4-FFF2-40B4-BE49-F238E27FC236}">
                <a16:creationId xmlns:a16="http://schemas.microsoft.com/office/drawing/2014/main" id="{C1025A6E-370C-5B89-2797-BC2A909F014A}"/>
              </a:ext>
            </a:extLst>
          </p:cNvPr>
          <p:cNvSpPr>
            <a:spLocks noGrp="1"/>
          </p:cNvSpPr>
          <p:nvPr>
            <p:ph type="body" sz="quarter" idx="19"/>
          </p:nvPr>
        </p:nvSpPr>
        <p:spPr/>
        <p:txBody>
          <a:bodyPr/>
          <a:lstStyle/>
          <a:p>
            <a:endParaRPr lang="nl-NL"/>
          </a:p>
        </p:txBody>
      </p:sp>
      <p:sp>
        <p:nvSpPr>
          <p:cNvPr id="11" name="Tijdelijke aanduiding voor tekst 10">
            <a:extLst>
              <a:ext uri="{FF2B5EF4-FFF2-40B4-BE49-F238E27FC236}">
                <a16:creationId xmlns:a16="http://schemas.microsoft.com/office/drawing/2014/main" id="{5F9BC3FD-B8F4-243D-2379-8BF833585E06}"/>
              </a:ext>
            </a:extLst>
          </p:cNvPr>
          <p:cNvSpPr>
            <a:spLocks noGrp="1"/>
          </p:cNvSpPr>
          <p:nvPr>
            <p:ph type="body" sz="quarter" idx="22"/>
          </p:nvPr>
        </p:nvSpPr>
        <p:spPr/>
        <p:txBody>
          <a:bodyPr/>
          <a:lstStyle/>
          <a:p>
            <a:r>
              <a:rPr lang="nl-NL" dirty="0"/>
              <a:t>Name</a:t>
            </a:r>
          </a:p>
        </p:txBody>
      </p:sp>
      <p:sp>
        <p:nvSpPr>
          <p:cNvPr id="10" name="Tijdelijke aanduiding voor tekst 9">
            <a:extLst>
              <a:ext uri="{FF2B5EF4-FFF2-40B4-BE49-F238E27FC236}">
                <a16:creationId xmlns:a16="http://schemas.microsoft.com/office/drawing/2014/main" id="{285C285E-BBF0-0643-F056-59529A2DE544}"/>
              </a:ext>
            </a:extLst>
          </p:cNvPr>
          <p:cNvSpPr>
            <a:spLocks noGrp="1"/>
          </p:cNvSpPr>
          <p:nvPr>
            <p:ph type="body" sz="quarter" idx="21"/>
          </p:nvPr>
        </p:nvSpPr>
        <p:spPr/>
        <p:txBody>
          <a:bodyPr/>
          <a:lstStyle/>
          <a:p>
            <a:endParaRPr lang="nl-NL"/>
          </a:p>
        </p:txBody>
      </p:sp>
      <p:sp>
        <p:nvSpPr>
          <p:cNvPr id="13" name="Tijdelijke aanduiding voor tekst 12">
            <a:extLst>
              <a:ext uri="{FF2B5EF4-FFF2-40B4-BE49-F238E27FC236}">
                <a16:creationId xmlns:a16="http://schemas.microsoft.com/office/drawing/2014/main" id="{F9A8F5C8-F8F7-DE2B-5A70-900CB9EA4722}"/>
              </a:ext>
            </a:extLst>
          </p:cNvPr>
          <p:cNvSpPr>
            <a:spLocks noGrp="1"/>
          </p:cNvSpPr>
          <p:nvPr>
            <p:ph type="body" sz="quarter" idx="24"/>
          </p:nvPr>
        </p:nvSpPr>
        <p:spPr/>
        <p:txBody>
          <a:bodyPr/>
          <a:lstStyle/>
          <a:p>
            <a:r>
              <a:rPr lang="nl-NL" dirty="0"/>
              <a:t>Name</a:t>
            </a:r>
          </a:p>
        </p:txBody>
      </p:sp>
      <p:sp>
        <p:nvSpPr>
          <p:cNvPr id="12" name="Tijdelijke aanduiding voor tekst 11">
            <a:extLst>
              <a:ext uri="{FF2B5EF4-FFF2-40B4-BE49-F238E27FC236}">
                <a16:creationId xmlns:a16="http://schemas.microsoft.com/office/drawing/2014/main" id="{350FFA3F-9FA6-468E-A491-F268E71DBA2B}"/>
              </a:ext>
            </a:extLst>
          </p:cNvPr>
          <p:cNvSpPr>
            <a:spLocks noGrp="1"/>
          </p:cNvSpPr>
          <p:nvPr>
            <p:ph type="body" sz="quarter" idx="23"/>
          </p:nvPr>
        </p:nvSpPr>
        <p:spPr/>
        <p:txBody>
          <a:bodyPr/>
          <a:lstStyle/>
          <a:p>
            <a:endParaRPr lang="nl-NL"/>
          </a:p>
        </p:txBody>
      </p:sp>
      <p:sp>
        <p:nvSpPr>
          <p:cNvPr id="9" name="Tijdelijke aanduiding voor dianummer 8">
            <a:extLst>
              <a:ext uri="{FF2B5EF4-FFF2-40B4-BE49-F238E27FC236}">
                <a16:creationId xmlns:a16="http://schemas.microsoft.com/office/drawing/2014/main" id="{7AF9A883-CC44-4401-AE67-8FCEACB7DDDA}"/>
              </a:ext>
            </a:extLst>
          </p:cNvPr>
          <p:cNvSpPr>
            <a:spLocks noGrp="1"/>
          </p:cNvSpPr>
          <p:nvPr>
            <p:ph type="sldNum" sz="quarter" idx="12"/>
          </p:nvPr>
        </p:nvSpPr>
        <p:spPr/>
        <p:txBody>
          <a:bodyPr rtlCol="0"/>
          <a:lstStyle/>
          <a:p>
            <a:pPr rtl="0"/>
            <a:fld id="{DBA1B0FB-D917-4C8C-928F-313BD683BF39}" type="slidenum">
              <a:rPr lang="nl-NL" smtClean="0"/>
              <a:pPr rtl="0"/>
              <a:t>30</a:t>
            </a:fld>
            <a:endParaRPr lang="nl-NL"/>
          </a:p>
        </p:txBody>
      </p:sp>
    </p:spTree>
    <p:extLst>
      <p:ext uri="{BB962C8B-B14F-4D97-AF65-F5344CB8AC3E}">
        <p14:creationId xmlns:p14="http://schemas.microsoft.com/office/powerpoint/2010/main" val="865297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9000" r="-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A1FD-6A8C-36CB-5C90-1B374A297785}"/>
              </a:ext>
            </a:extLst>
          </p:cNvPr>
          <p:cNvSpPr>
            <a:spLocks noGrp="1"/>
          </p:cNvSpPr>
          <p:nvPr>
            <p:ph type="title"/>
          </p:nvPr>
        </p:nvSpPr>
        <p:spPr>
          <a:xfrm>
            <a:off x="401883" y="-197894"/>
            <a:ext cx="4901417" cy="1757007"/>
          </a:xfrm>
        </p:spPr>
        <p:txBody>
          <a:bodyPr/>
          <a:lstStyle/>
          <a:p>
            <a:r>
              <a:rPr lang="nl-NL" dirty="0" err="1">
                <a:solidFill>
                  <a:schemeClr val="bg1"/>
                </a:solidFill>
              </a:rPr>
              <a:t>What</a:t>
            </a:r>
            <a:r>
              <a:rPr lang="nl-NL" dirty="0">
                <a:solidFill>
                  <a:schemeClr val="bg1"/>
                </a:solidFill>
              </a:rPr>
              <a:t> is </a:t>
            </a:r>
            <a:r>
              <a:rPr lang="nl-NL" dirty="0" err="1">
                <a:solidFill>
                  <a:schemeClr val="bg1"/>
                </a:solidFill>
              </a:rPr>
              <a:t>needed</a:t>
            </a:r>
            <a:r>
              <a:rPr lang="nl-NL" dirty="0">
                <a:solidFill>
                  <a:schemeClr val="bg1"/>
                </a:solidFill>
              </a:rPr>
              <a:t> </a:t>
            </a:r>
            <a:r>
              <a:rPr lang="nl-NL" dirty="0" err="1">
                <a:solidFill>
                  <a:schemeClr val="bg1"/>
                </a:solidFill>
              </a:rPr>
              <a:t>to</a:t>
            </a:r>
            <a:r>
              <a:rPr lang="nl-NL" dirty="0">
                <a:solidFill>
                  <a:schemeClr val="bg1"/>
                </a:solidFill>
              </a:rPr>
              <a:t> </a:t>
            </a:r>
            <a:r>
              <a:rPr lang="nl-NL" dirty="0" err="1">
                <a:solidFill>
                  <a:schemeClr val="bg1"/>
                </a:solidFill>
              </a:rPr>
              <a:t>achieve</a:t>
            </a:r>
            <a:r>
              <a:rPr lang="nl-NL" dirty="0">
                <a:solidFill>
                  <a:schemeClr val="bg1"/>
                </a:solidFill>
              </a:rPr>
              <a:t> </a:t>
            </a:r>
            <a:r>
              <a:rPr lang="nl-NL" dirty="0" err="1">
                <a:solidFill>
                  <a:schemeClr val="bg1"/>
                </a:solidFill>
              </a:rPr>
              <a:t>your</a:t>
            </a:r>
            <a:r>
              <a:rPr lang="nl-NL" dirty="0">
                <a:solidFill>
                  <a:schemeClr val="bg1"/>
                </a:solidFill>
              </a:rPr>
              <a:t> Dream?</a:t>
            </a:r>
          </a:p>
        </p:txBody>
      </p:sp>
      <p:sp>
        <p:nvSpPr>
          <p:cNvPr id="3" name="Tijdelijke aanduiding voor inhoud 2">
            <a:extLst>
              <a:ext uri="{FF2B5EF4-FFF2-40B4-BE49-F238E27FC236}">
                <a16:creationId xmlns:a16="http://schemas.microsoft.com/office/drawing/2014/main" id="{7A491134-770E-ED77-3A1A-A12A85885D36}"/>
              </a:ext>
            </a:extLst>
          </p:cNvPr>
          <p:cNvSpPr>
            <a:spLocks noGrp="1"/>
          </p:cNvSpPr>
          <p:nvPr>
            <p:ph sz="quarter" idx="15"/>
          </p:nvPr>
        </p:nvSpPr>
        <p:spPr>
          <a:xfrm>
            <a:off x="944089" y="1869300"/>
            <a:ext cx="3565524" cy="885149"/>
          </a:xfrm>
        </p:spPr>
        <p:txBody>
          <a:bodyPr/>
          <a:lstStyle/>
          <a:p>
            <a:r>
              <a:rPr lang="nl-NL" dirty="0" err="1">
                <a:solidFill>
                  <a:schemeClr val="bg1"/>
                </a:solidFill>
              </a:rPr>
              <a:t>Who</a:t>
            </a:r>
            <a:r>
              <a:rPr lang="nl-NL" dirty="0">
                <a:solidFill>
                  <a:schemeClr val="bg1"/>
                </a:solidFill>
              </a:rPr>
              <a:t> </a:t>
            </a:r>
            <a:r>
              <a:rPr lang="nl-NL" dirty="0" err="1">
                <a:solidFill>
                  <a:schemeClr val="bg1"/>
                </a:solidFill>
              </a:rPr>
              <a:t>can</a:t>
            </a:r>
            <a:r>
              <a:rPr lang="nl-NL" dirty="0">
                <a:solidFill>
                  <a:schemeClr val="bg1"/>
                </a:solidFill>
              </a:rPr>
              <a:t> help </a:t>
            </a:r>
            <a:r>
              <a:rPr lang="nl-NL" dirty="0" err="1">
                <a:solidFill>
                  <a:schemeClr val="bg1"/>
                </a:solidFill>
              </a:rPr>
              <a:t>you</a:t>
            </a:r>
            <a:r>
              <a:rPr lang="nl-NL" dirty="0">
                <a:solidFill>
                  <a:schemeClr val="bg1"/>
                </a:solidFill>
              </a:rPr>
              <a:t> or </a:t>
            </a:r>
            <a:r>
              <a:rPr lang="nl-NL" dirty="0" err="1">
                <a:solidFill>
                  <a:schemeClr val="bg1"/>
                </a:solidFill>
              </a:rPr>
              <a:t>what</a:t>
            </a:r>
            <a:r>
              <a:rPr lang="nl-NL" dirty="0">
                <a:solidFill>
                  <a:schemeClr val="bg1"/>
                </a:solidFill>
              </a:rPr>
              <a:t> do </a:t>
            </a:r>
            <a:r>
              <a:rPr lang="nl-NL" dirty="0" err="1">
                <a:solidFill>
                  <a:schemeClr val="bg1"/>
                </a:solidFill>
              </a:rPr>
              <a:t>you</a:t>
            </a:r>
            <a:r>
              <a:rPr lang="nl-NL" dirty="0">
                <a:solidFill>
                  <a:schemeClr val="bg1"/>
                </a:solidFill>
              </a:rPr>
              <a:t> </a:t>
            </a:r>
            <a:r>
              <a:rPr lang="nl-NL" dirty="0" err="1">
                <a:solidFill>
                  <a:schemeClr val="bg1"/>
                </a:solidFill>
              </a:rPr>
              <a:t>need</a:t>
            </a:r>
            <a:r>
              <a:rPr lang="nl-NL" dirty="0">
                <a:solidFill>
                  <a:schemeClr val="bg1"/>
                </a:solidFill>
              </a:rPr>
              <a:t> </a:t>
            </a:r>
            <a:r>
              <a:rPr lang="nl-NL" dirty="0" err="1">
                <a:solidFill>
                  <a:schemeClr val="bg1"/>
                </a:solidFill>
              </a:rPr>
              <a:t>to</a:t>
            </a:r>
            <a:r>
              <a:rPr lang="nl-NL" dirty="0">
                <a:solidFill>
                  <a:schemeClr val="bg1"/>
                </a:solidFill>
              </a:rPr>
              <a:t> do?</a:t>
            </a:r>
          </a:p>
        </p:txBody>
      </p:sp>
      <p:pic>
        <p:nvPicPr>
          <p:cNvPr id="9" name="Tijdelijke aanduiding voor afbeelding 8" descr="Afbeelding met appel, fruit, kers&#10;&#10;Automatisch gegenereerde beschrijving">
            <a:extLst>
              <a:ext uri="{FF2B5EF4-FFF2-40B4-BE49-F238E27FC236}">
                <a16:creationId xmlns:a16="http://schemas.microsoft.com/office/drawing/2014/main" id="{569972BB-00D6-E708-5374-45C479A575AB}"/>
              </a:ext>
            </a:extLst>
          </p:cNvPr>
          <p:cNvPicPr>
            <a:picLocks noGrp="1" noChangeAspect="1"/>
          </p:cNvPicPr>
          <p:nvPr>
            <p:ph type="pic" sz="quarter" idx="13"/>
          </p:nvPr>
        </p:nvPicPr>
        <p:blipFill>
          <a:blip r:embed="rId3"/>
          <a:srcRect t="14300" b="14300"/>
          <a:stretch>
            <a:fillRect/>
          </a:stretch>
        </p:blipFill>
        <p:spPr>
          <a:xfrm>
            <a:off x="6888702" y="942212"/>
            <a:ext cx="5132388" cy="5132388"/>
          </a:xfrm>
        </p:spPr>
      </p:pic>
      <p:sp>
        <p:nvSpPr>
          <p:cNvPr id="7" name="Tijdelijke aanduiding voor dianummer 6">
            <a:extLst>
              <a:ext uri="{FF2B5EF4-FFF2-40B4-BE49-F238E27FC236}">
                <a16:creationId xmlns:a16="http://schemas.microsoft.com/office/drawing/2014/main" id="{87790976-780E-09CC-A86C-E847617638FC}"/>
              </a:ext>
            </a:extLst>
          </p:cNvPr>
          <p:cNvSpPr>
            <a:spLocks noGrp="1"/>
          </p:cNvSpPr>
          <p:nvPr>
            <p:ph type="sldNum" sz="quarter" idx="12"/>
          </p:nvPr>
        </p:nvSpPr>
        <p:spPr/>
        <p:txBody>
          <a:bodyPr/>
          <a:lstStyle/>
          <a:p>
            <a:pPr rtl="0"/>
            <a:fld id="{DBA1B0FB-D917-4C8C-928F-313BD683BF39}" type="slidenum">
              <a:rPr lang="nl-NL" noProof="0" smtClean="0">
                <a:solidFill>
                  <a:schemeClr val="bg1"/>
                </a:solidFill>
              </a:rPr>
              <a:t>31</a:t>
            </a:fld>
            <a:endParaRPr lang="nl-NL" noProof="0">
              <a:solidFill>
                <a:schemeClr val="bg1"/>
              </a:solidFill>
            </a:endParaRPr>
          </a:p>
        </p:txBody>
      </p:sp>
      <p:sp>
        <p:nvSpPr>
          <p:cNvPr id="4" name="Tijdelijke aanduiding voor inhoud 2">
            <a:extLst>
              <a:ext uri="{FF2B5EF4-FFF2-40B4-BE49-F238E27FC236}">
                <a16:creationId xmlns:a16="http://schemas.microsoft.com/office/drawing/2014/main" id="{AB774AD0-2D24-5C13-7246-7ED6BD4F3095}"/>
              </a:ext>
            </a:extLst>
          </p:cNvPr>
          <p:cNvSpPr txBox="1">
            <a:spLocks/>
          </p:cNvSpPr>
          <p:nvPr/>
        </p:nvSpPr>
        <p:spPr>
          <a:xfrm>
            <a:off x="731703" y="3168718"/>
            <a:ext cx="5600813" cy="885149"/>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rPr>
              <a:t>In </a:t>
            </a:r>
            <a:r>
              <a:rPr lang="nl-NL" dirty="0" err="1">
                <a:solidFill>
                  <a:schemeClr val="bg1"/>
                </a:solidFill>
              </a:rPr>
              <a:t>what</a:t>
            </a:r>
            <a:r>
              <a:rPr lang="nl-NL" dirty="0">
                <a:solidFill>
                  <a:schemeClr val="bg1"/>
                </a:solidFill>
              </a:rPr>
              <a:t> way do </a:t>
            </a:r>
            <a:r>
              <a:rPr lang="nl-NL" dirty="0" err="1">
                <a:solidFill>
                  <a:schemeClr val="bg1"/>
                </a:solidFill>
              </a:rPr>
              <a:t>you</a:t>
            </a:r>
            <a:r>
              <a:rPr lang="nl-NL" dirty="0">
                <a:solidFill>
                  <a:schemeClr val="bg1"/>
                </a:solidFill>
              </a:rPr>
              <a:t> </a:t>
            </a:r>
            <a:r>
              <a:rPr lang="nl-NL" dirty="0" err="1">
                <a:solidFill>
                  <a:schemeClr val="bg1"/>
                </a:solidFill>
              </a:rPr>
              <a:t>invest</a:t>
            </a:r>
            <a:r>
              <a:rPr lang="nl-NL" dirty="0">
                <a:solidFill>
                  <a:schemeClr val="bg1"/>
                </a:solidFill>
              </a:rPr>
              <a:t> in </a:t>
            </a:r>
            <a:r>
              <a:rPr lang="nl-NL" dirty="0" err="1">
                <a:solidFill>
                  <a:schemeClr val="bg1"/>
                </a:solidFill>
              </a:rPr>
              <a:t>relationships</a:t>
            </a:r>
            <a:r>
              <a:rPr lang="nl-NL" dirty="0">
                <a:solidFill>
                  <a:schemeClr val="bg1"/>
                </a:solidFill>
              </a:rPr>
              <a:t>…personal </a:t>
            </a:r>
            <a:r>
              <a:rPr lang="nl-NL" dirty="0" err="1">
                <a:solidFill>
                  <a:schemeClr val="bg1"/>
                </a:solidFill>
              </a:rPr>
              <a:t>and</a:t>
            </a:r>
            <a:r>
              <a:rPr lang="nl-NL" dirty="0">
                <a:solidFill>
                  <a:schemeClr val="bg1"/>
                </a:solidFill>
              </a:rPr>
              <a:t> professional?</a:t>
            </a:r>
          </a:p>
        </p:txBody>
      </p:sp>
      <p:sp>
        <p:nvSpPr>
          <p:cNvPr id="11" name="Tijdelijke aanduiding voor inhoud 2">
            <a:extLst>
              <a:ext uri="{FF2B5EF4-FFF2-40B4-BE49-F238E27FC236}">
                <a16:creationId xmlns:a16="http://schemas.microsoft.com/office/drawing/2014/main" id="{19CE8827-D26B-A55A-6EBD-D7F81D942B7F}"/>
              </a:ext>
            </a:extLst>
          </p:cNvPr>
          <p:cNvSpPr txBox="1">
            <a:spLocks/>
          </p:cNvSpPr>
          <p:nvPr/>
        </p:nvSpPr>
        <p:spPr>
          <a:xfrm>
            <a:off x="6096000" y="6110228"/>
            <a:ext cx="5367330" cy="793968"/>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rPr>
              <a:t>Low </a:t>
            </a:r>
            <a:r>
              <a:rPr lang="nl-NL" dirty="0" err="1">
                <a:solidFill>
                  <a:schemeClr val="bg1"/>
                </a:solidFill>
              </a:rPr>
              <a:t>hanging</a:t>
            </a:r>
            <a:r>
              <a:rPr lang="nl-NL" dirty="0">
                <a:solidFill>
                  <a:schemeClr val="bg1"/>
                </a:solidFill>
              </a:rPr>
              <a:t> </a:t>
            </a:r>
            <a:r>
              <a:rPr lang="nl-NL" dirty="0" err="1">
                <a:solidFill>
                  <a:schemeClr val="bg1"/>
                </a:solidFill>
              </a:rPr>
              <a:t>fruits</a:t>
            </a:r>
            <a:endParaRPr lang="nl-NL" dirty="0">
              <a:solidFill>
                <a:schemeClr val="bg1"/>
              </a:solidFill>
            </a:endParaRPr>
          </a:p>
        </p:txBody>
      </p:sp>
      <p:sp>
        <p:nvSpPr>
          <p:cNvPr id="8" name="Tijdelijke aanduiding voor inhoud 2">
            <a:extLst>
              <a:ext uri="{FF2B5EF4-FFF2-40B4-BE49-F238E27FC236}">
                <a16:creationId xmlns:a16="http://schemas.microsoft.com/office/drawing/2014/main" id="{9C231975-754E-BC95-83AC-8A503750C7FE}"/>
              </a:ext>
            </a:extLst>
          </p:cNvPr>
          <p:cNvSpPr txBox="1">
            <a:spLocks/>
          </p:cNvSpPr>
          <p:nvPr/>
        </p:nvSpPr>
        <p:spPr>
          <a:xfrm>
            <a:off x="1104564" y="5166922"/>
            <a:ext cx="4016076" cy="885149"/>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solidFill>
                  <a:schemeClr val="bg1"/>
                </a:solidFill>
              </a:rPr>
              <a:t>Use</a:t>
            </a:r>
            <a:r>
              <a:rPr lang="nl-NL" dirty="0">
                <a:solidFill>
                  <a:schemeClr val="bg1"/>
                </a:solidFill>
              </a:rPr>
              <a:t> </a:t>
            </a:r>
            <a:r>
              <a:rPr lang="nl-NL" dirty="0" err="1">
                <a:solidFill>
                  <a:schemeClr val="bg1"/>
                </a:solidFill>
              </a:rPr>
              <a:t>your</a:t>
            </a:r>
            <a:r>
              <a:rPr lang="nl-NL" dirty="0">
                <a:solidFill>
                  <a:schemeClr val="bg1"/>
                </a:solidFill>
              </a:rPr>
              <a:t> </a:t>
            </a:r>
            <a:r>
              <a:rPr lang="nl-NL" dirty="0" err="1">
                <a:solidFill>
                  <a:schemeClr val="bg1"/>
                </a:solidFill>
              </a:rPr>
              <a:t>Social</a:t>
            </a:r>
            <a:r>
              <a:rPr lang="nl-NL" dirty="0">
                <a:solidFill>
                  <a:schemeClr val="bg1"/>
                </a:solidFill>
              </a:rPr>
              <a:t> </a:t>
            </a:r>
            <a:r>
              <a:rPr lang="nl-NL" dirty="0" err="1">
                <a:solidFill>
                  <a:schemeClr val="bg1"/>
                </a:solidFill>
              </a:rPr>
              <a:t>Capital</a:t>
            </a:r>
            <a:r>
              <a:rPr lang="nl-NL" dirty="0">
                <a:solidFill>
                  <a:schemeClr val="bg1"/>
                </a:solidFill>
              </a:rPr>
              <a:t>, </a:t>
            </a:r>
            <a:br>
              <a:rPr lang="nl-NL" dirty="0">
                <a:solidFill>
                  <a:schemeClr val="bg1"/>
                </a:solidFill>
              </a:rPr>
            </a:br>
            <a:r>
              <a:rPr lang="nl-NL" dirty="0">
                <a:solidFill>
                  <a:schemeClr val="bg1"/>
                </a:solidFill>
              </a:rPr>
              <a:t>put effort in </a:t>
            </a:r>
            <a:r>
              <a:rPr lang="nl-NL" dirty="0" err="1">
                <a:solidFill>
                  <a:schemeClr val="bg1"/>
                </a:solidFill>
              </a:rPr>
              <a:t>the</a:t>
            </a:r>
            <a:r>
              <a:rPr lang="nl-NL" dirty="0">
                <a:solidFill>
                  <a:schemeClr val="bg1"/>
                </a:solidFill>
              </a:rPr>
              <a:t> </a:t>
            </a:r>
            <a:r>
              <a:rPr lang="nl-NL" dirty="0" err="1">
                <a:solidFill>
                  <a:schemeClr val="bg1"/>
                </a:solidFill>
              </a:rPr>
              <a:t>relationship</a:t>
            </a:r>
            <a:endParaRPr lang="nl-NL" dirty="0">
              <a:solidFill>
                <a:schemeClr val="bg1"/>
              </a:solidFill>
            </a:endParaRPr>
          </a:p>
        </p:txBody>
      </p:sp>
      <p:sp>
        <p:nvSpPr>
          <p:cNvPr id="10" name="Ovaal 9">
            <a:extLst>
              <a:ext uri="{FF2B5EF4-FFF2-40B4-BE49-F238E27FC236}">
                <a16:creationId xmlns:a16="http://schemas.microsoft.com/office/drawing/2014/main" id="{23C5560B-EB50-F9F5-CADD-0869A3E6D40F}"/>
              </a:ext>
            </a:extLst>
          </p:cNvPr>
          <p:cNvSpPr/>
          <p:nvPr/>
        </p:nvSpPr>
        <p:spPr>
          <a:xfrm>
            <a:off x="493970" y="4870882"/>
            <a:ext cx="4809329" cy="1456659"/>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435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24000" r="-24000"/>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rtlCol="0"/>
          <a:lstStyle/>
          <a:p>
            <a:pPr rtl="0"/>
            <a:r>
              <a:rPr lang="nl-NL" dirty="0" err="1">
                <a:solidFill>
                  <a:schemeClr val="bg1"/>
                </a:solidFill>
              </a:rPr>
              <a:t>Recap</a:t>
            </a:r>
            <a:r>
              <a:rPr lang="nl-NL" dirty="0">
                <a:solidFill>
                  <a:schemeClr val="bg1"/>
                </a:solidFill>
              </a:rPr>
              <a:t> </a:t>
            </a:r>
          </a:p>
        </p:txBody>
      </p:sp>
      <p:sp>
        <p:nvSpPr>
          <p:cNvPr id="8" name="Tijdelijke aanduiding voor tekst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3563936" cy="535354"/>
          </a:xfrm>
        </p:spPr>
        <p:txBody>
          <a:bodyPr rtlCol="0"/>
          <a:lstStyle/>
          <a:p>
            <a:r>
              <a:rPr lang="nl-NL" sz="2000" dirty="0" err="1">
                <a:solidFill>
                  <a:schemeClr val="bg1"/>
                </a:solidFill>
              </a:rPr>
              <a:t>To</a:t>
            </a:r>
            <a:r>
              <a:rPr lang="nl-NL" sz="2000" dirty="0">
                <a:solidFill>
                  <a:schemeClr val="bg1"/>
                </a:solidFill>
              </a:rPr>
              <a:t> </a:t>
            </a:r>
            <a:r>
              <a:rPr lang="nl-NL" sz="2000" dirty="0" err="1">
                <a:solidFill>
                  <a:schemeClr val="bg1"/>
                </a:solidFill>
              </a:rPr>
              <a:t>learn</a:t>
            </a:r>
            <a:r>
              <a:rPr lang="nl-NL" sz="2000" dirty="0">
                <a:solidFill>
                  <a:schemeClr val="bg1"/>
                </a:solidFill>
              </a:rPr>
              <a:t> </a:t>
            </a:r>
            <a:r>
              <a:rPr lang="nl-NL" sz="2000" dirty="0" err="1">
                <a:solidFill>
                  <a:schemeClr val="bg1"/>
                </a:solidFill>
              </a:rPr>
              <a:t>with</a:t>
            </a:r>
            <a:r>
              <a:rPr lang="nl-NL" sz="2000" dirty="0">
                <a:solidFill>
                  <a:schemeClr val="bg1"/>
                </a:solidFill>
              </a:rPr>
              <a:t> </a:t>
            </a:r>
            <a:r>
              <a:rPr lang="nl-NL" sz="2000" dirty="0" err="1">
                <a:solidFill>
                  <a:schemeClr val="bg1"/>
                </a:solidFill>
              </a:rPr>
              <a:t>and</a:t>
            </a:r>
            <a:r>
              <a:rPr lang="nl-NL" sz="2000" dirty="0">
                <a:solidFill>
                  <a:schemeClr val="bg1"/>
                </a:solidFill>
              </a:rPr>
              <a:t> </a:t>
            </a:r>
            <a:r>
              <a:rPr lang="nl-NL" sz="2000" dirty="0" err="1">
                <a:solidFill>
                  <a:schemeClr val="bg1"/>
                </a:solidFill>
              </a:rPr>
              <a:t>from</a:t>
            </a:r>
            <a:r>
              <a:rPr lang="nl-NL" sz="2000" dirty="0">
                <a:solidFill>
                  <a:schemeClr val="bg1"/>
                </a:solidFill>
              </a:rPr>
              <a:t> </a:t>
            </a:r>
            <a:r>
              <a:rPr lang="nl-NL" sz="2000" dirty="0" err="1">
                <a:solidFill>
                  <a:schemeClr val="bg1"/>
                </a:solidFill>
              </a:rPr>
              <a:t>each</a:t>
            </a:r>
            <a:r>
              <a:rPr lang="nl-NL" sz="2000" dirty="0">
                <a:solidFill>
                  <a:schemeClr val="bg1"/>
                </a:solidFill>
              </a:rPr>
              <a:t> </a:t>
            </a:r>
            <a:r>
              <a:rPr lang="nl-NL" sz="2000" dirty="0" err="1">
                <a:solidFill>
                  <a:schemeClr val="bg1"/>
                </a:solidFill>
              </a:rPr>
              <a:t>other</a:t>
            </a:r>
            <a:endParaRPr lang="nl-NL" sz="2000" dirty="0">
              <a:solidFill>
                <a:schemeClr val="bg1"/>
              </a:solidFill>
            </a:endParaRPr>
          </a:p>
        </p:txBody>
      </p:sp>
      <p:sp>
        <p:nvSpPr>
          <p:cNvPr id="9" name="Tijdelijke aanduiding voor inhoud 8">
            <a:extLst>
              <a:ext uri="{FF2B5EF4-FFF2-40B4-BE49-F238E27FC236}">
                <a16:creationId xmlns:a16="http://schemas.microsoft.com/office/drawing/2014/main" id="{8598ECEC-4413-4244-8F21-0076EC511806}"/>
              </a:ext>
            </a:extLst>
          </p:cNvPr>
          <p:cNvSpPr>
            <a:spLocks noGrp="1"/>
          </p:cNvSpPr>
          <p:nvPr>
            <p:ph sz="half" idx="2"/>
          </p:nvPr>
        </p:nvSpPr>
        <p:spPr>
          <a:xfrm>
            <a:off x="632972" y="2882509"/>
            <a:ext cx="3563936" cy="3515555"/>
          </a:xfrm>
        </p:spPr>
        <p:txBody>
          <a:bodyPr vert="horz" wrap="square" lIns="0" tIns="0" rIns="0" bIns="0" rtlCol="0" anchor="t">
            <a:normAutofit/>
          </a:bodyPr>
          <a:lstStyle/>
          <a:p>
            <a:pPr lvl="0" rtl="0"/>
            <a:r>
              <a:rPr lang="nl-NL" dirty="0">
                <a:solidFill>
                  <a:schemeClr val="bg1"/>
                </a:solidFill>
              </a:rPr>
              <a:t>Get </a:t>
            </a:r>
            <a:r>
              <a:rPr lang="nl-NL" dirty="0" err="1">
                <a:solidFill>
                  <a:schemeClr val="bg1"/>
                </a:solidFill>
              </a:rPr>
              <a:t>to</a:t>
            </a:r>
            <a:r>
              <a:rPr lang="nl-NL" dirty="0">
                <a:solidFill>
                  <a:schemeClr val="bg1"/>
                </a:solidFill>
              </a:rPr>
              <a:t> </a:t>
            </a:r>
            <a:r>
              <a:rPr lang="nl-NL" dirty="0" err="1">
                <a:solidFill>
                  <a:schemeClr val="bg1"/>
                </a:solidFill>
              </a:rPr>
              <a:t>know</a:t>
            </a:r>
            <a:r>
              <a:rPr lang="nl-NL" dirty="0">
                <a:solidFill>
                  <a:schemeClr val="bg1"/>
                </a:solidFill>
              </a:rPr>
              <a:t> </a:t>
            </a:r>
            <a:r>
              <a:rPr lang="nl-NL" dirty="0" err="1">
                <a:solidFill>
                  <a:schemeClr val="bg1"/>
                </a:solidFill>
              </a:rPr>
              <a:t>each</a:t>
            </a:r>
            <a:r>
              <a:rPr lang="nl-NL" dirty="0">
                <a:solidFill>
                  <a:schemeClr val="bg1"/>
                </a:solidFill>
              </a:rPr>
              <a:t> </a:t>
            </a:r>
            <a:r>
              <a:rPr lang="nl-NL" dirty="0" err="1">
                <a:solidFill>
                  <a:schemeClr val="bg1"/>
                </a:solidFill>
              </a:rPr>
              <a:t>other</a:t>
            </a:r>
            <a:endParaRPr lang="nl-NL" dirty="0">
              <a:solidFill>
                <a:schemeClr val="bg1"/>
              </a:solidFill>
            </a:endParaRPr>
          </a:p>
          <a:p>
            <a:pPr lvl="0" rtl="0"/>
            <a:r>
              <a:rPr lang="nl-NL" dirty="0">
                <a:solidFill>
                  <a:schemeClr val="bg1"/>
                </a:solidFill>
              </a:rPr>
              <a:t>Make a </a:t>
            </a:r>
            <a:r>
              <a:rPr lang="nl-NL" dirty="0" err="1">
                <a:solidFill>
                  <a:schemeClr val="bg1"/>
                </a:solidFill>
              </a:rPr>
              <a:t>social</a:t>
            </a:r>
            <a:r>
              <a:rPr lang="nl-NL" dirty="0">
                <a:solidFill>
                  <a:schemeClr val="bg1"/>
                </a:solidFill>
              </a:rPr>
              <a:t> </a:t>
            </a:r>
            <a:r>
              <a:rPr lang="nl-NL" dirty="0" err="1">
                <a:solidFill>
                  <a:schemeClr val="bg1"/>
                </a:solidFill>
              </a:rPr>
              <a:t>connection</a:t>
            </a:r>
            <a:endParaRPr lang="nl-NL" dirty="0">
              <a:solidFill>
                <a:schemeClr val="bg1"/>
              </a:solidFill>
            </a:endParaRPr>
          </a:p>
          <a:p>
            <a:pPr lvl="0" rtl="0"/>
            <a:r>
              <a:rPr lang="nl-NL" dirty="0">
                <a:solidFill>
                  <a:schemeClr val="bg1"/>
                </a:solidFill>
              </a:rPr>
              <a:t>Share </a:t>
            </a:r>
            <a:r>
              <a:rPr lang="nl-NL" dirty="0" err="1">
                <a:solidFill>
                  <a:schemeClr val="bg1"/>
                </a:solidFill>
              </a:rPr>
              <a:t>values</a:t>
            </a:r>
            <a:endParaRPr lang="nl-NL" dirty="0">
              <a:solidFill>
                <a:schemeClr val="bg1"/>
              </a:solidFill>
            </a:endParaRPr>
          </a:p>
          <a:p>
            <a:pPr rtl="0"/>
            <a:r>
              <a:rPr lang="nl-NL" dirty="0">
                <a:solidFill>
                  <a:schemeClr val="bg1"/>
                </a:solidFill>
              </a:rPr>
              <a:t>Tell </a:t>
            </a:r>
            <a:r>
              <a:rPr lang="nl-NL" dirty="0" err="1">
                <a:solidFill>
                  <a:schemeClr val="bg1"/>
                </a:solidFill>
              </a:rPr>
              <a:t>your</a:t>
            </a:r>
            <a:r>
              <a:rPr lang="nl-NL" dirty="0">
                <a:solidFill>
                  <a:schemeClr val="bg1"/>
                </a:solidFill>
              </a:rPr>
              <a:t> </a:t>
            </a:r>
            <a:r>
              <a:rPr lang="nl-NL" dirty="0" err="1">
                <a:solidFill>
                  <a:schemeClr val="bg1"/>
                </a:solidFill>
              </a:rPr>
              <a:t>motives</a:t>
            </a:r>
            <a:endParaRPr lang="nl-NL" dirty="0">
              <a:solidFill>
                <a:schemeClr val="bg1"/>
              </a:solidFill>
            </a:endParaRPr>
          </a:p>
          <a:p>
            <a:pPr rtl="0"/>
            <a:r>
              <a:rPr lang="nl-NL" dirty="0">
                <a:solidFill>
                  <a:schemeClr val="bg1"/>
                </a:solidFill>
              </a:rPr>
              <a:t>Be </a:t>
            </a:r>
            <a:r>
              <a:rPr lang="nl-NL" dirty="0" err="1">
                <a:solidFill>
                  <a:schemeClr val="bg1"/>
                </a:solidFill>
              </a:rPr>
              <a:t>authentic</a:t>
            </a:r>
          </a:p>
          <a:p>
            <a:pPr lvl="0" rtl="0"/>
            <a:endParaRPr lang="nl-NL" dirty="0">
              <a:solidFill>
                <a:schemeClr val="bg1"/>
              </a:solidFill>
            </a:endParaRPr>
          </a:p>
          <a:p>
            <a:pPr rtl="0"/>
            <a:endParaRPr lang="nl-NL" dirty="0">
              <a:solidFill>
                <a:schemeClr val="bg1"/>
              </a:solidFill>
            </a:endParaRPr>
          </a:p>
        </p:txBody>
      </p:sp>
      <p:sp>
        <p:nvSpPr>
          <p:cNvPr id="12" name="Tijdelijke aanduiding voor tekst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731375"/>
            <a:ext cx="3566160" cy="535354"/>
          </a:xfrm>
        </p:spPr>
        <p:txBody>
          <a:bodyPr rtlCol="0"/>
          <a:lstStyle/>
          <a:p>
            <a:pPr rtl="0"/>
            <a:r>
              <a:rPr lang="nl-NL" dirty="0">
                <a:solidFill>
                  <a:schemeClr val="bg1"/>
                </a:solidFill>
              </a:rPr>
              <a:t>Share </a:t>
            </a:r>
            <a:r>
              <a:rPr lang="nl-NL" dirty="0" err="1">
                <a:solidFill>
                  <a:schemeClr val="bg1"/>
                </a:solidFill>
              </a:rPr>
              <a:t>your</a:t>
            </a:r>
            <a:r>
              <a:rPr lang="nl-NL" dirty="0">
                <a:solidFill>
                  <a:schemeClr val="bg1"/>
                </a:solidFill>
              </a:rPr>
              <a:t> </a:t>
            </a:r>
            <a:r>
              <a:rPr lang="nl-NL" dirty="0" err="1">
                <a:solidFill>
                  <a:schemeClr val="bg1"/>
                </a:solidFill>
              </a:rPr>
              <a:t>Developmental</a:t>
            </a:r>
            <a:r>
              <a:rPr lang="nl-NL" dirty="0">
                <a:solidFill>
                  <a:schemeClr val="bg1"/>
                </a:solidFill>
              </a:rPr>
              <a:t> goals</a:t>
            </a:r>
          </a:p>
        </p:txBody>
      </p:sp>
      <p:sp>
        <p:nvSpPr>
          <p:cNvPr id="13" name="Tijdelijke aanduiding voor inhoud 12">
            <a:extLst>
              <a:ext uri="{FF2B5EF4-FFF2-40B4-BE49-F238E27FC236}">
                <a16:creationId xmlns:a16="http://schemas.microsoft.com/office/drawing/2014/main" id="{258E9390-685C-4BAD-BFAD-EC56E81C4745}"/>
              </a:ext>
            </a:extLst>
          </p:cNvPr>
          <p:cNvSpPr>
            <a:spLocks noGrp="1"/>
          </p:cNvSpPr>
          <p:nvPr>
            <p:ph sz="quarter" idx="14"/>
          </p:nvPr>
        </p:nvSpPr>
        <p:spPr>
          <a:xfrm>
            <a:off x="4271235" y="2882509"/>
            <a:ext cx="3508755" cy="3515555"/>
          </a:xfrm>
        </p:spPr>
        <p:txBody>
          <a:bodyPr vert="horz" wrap="square" lIns="0" tIns="0" rIns="0" bIns="0" rtlCol="0" anchor="t">
            <a:normAutofit/>
          </a:bodyPr>
          <a:lstStyle/>
          <a:p>
            <a:pPr lvl="0" rtl="0"/>
            <a:r>
              <a:rPr lang="nl-NL" dirty="0">
                <a:solidFill>
                  <a:schemeClr val="bg1"/>
                </a:solidFill>
              </a:rPr>
              <a:t>Write </a:t>
            </a:r>
            <a:r>
              <a:rPr lang="nl-NL" dirty="0" err="1">
                <a:solidFill>
                  <a:schemeClr val="bg1"/>
                </a:solidFill>
              </a:rPr>
              <a:t>them</a:t>
            </a:r>
            <a:r>
              <a:rPr lang="nl-NL" dirty="0">
                <a:solidFill>
                  <a:schemeClr val="bg1"/>
                </a:solidFill>
              </a:rPr>
              <a:t> down</a:t>
            </a:r>
          </a:p>
          <a:p>
            <a:pPr lvl="0" rtl="0"/>
            <a:r>
              <a:rPr lang="nl-NL" dirty="0">
                <a:solidFill>
                  <a:schemeClr val="bg1"/>
                </a:solidFill>
              </a:rPr>
              <a:t>In </a:t>
            </a:r>
            <a:r>
              <a:rPr lang="nl-NL" dirty="0" err="1">
                <a:solidFill>
                  <a:schemeClr val="bg1"/>
                </a:solidFill>
              </a:rPr>
              <a:t>what</a:t>
            </a:r>
            <a:r>
              <a:rPr lang="nl-NL" dirty="0">
                <a:solidFill>
                  <a:schemeClr val="bg1"/>
                </a:solidFill>
              </a:rPr>
              <a:t> stage are </a:t>
            </a:r>
            <a:r>
              <a:rPr lang="nl-NL" dirty="0" err="1">
                <a:solidFill>
                  <a:schemeClr val="bg1"/>
                </a:solidFill>
              </a:rPr>
              <a:t>you</a:t>
            </a:r>
            <a:r>
              <a:rPr lang="nl-NL" dirty="0">
                <a:solidFill>
                  <a:schemeClr val="bg1"/>
                </a:solidFill>
              </a:rPr>
              <a:t>?</a:t>
            </a:r>
          </a:p>
          <a:p>
            <a:pPr lvl="0" rtl="0"/>
            <a:r>
              <a:rPr lang="nl-NL" dirty="0" err="1">
                <a:solidFill>
                  <a:schemeClr val="bg1"/>
                </a:solidFill>
              </a:rPr>
              <a:t>What</a:t>
            </a:r>
            <a:r>
              <a:rPr lang="nl-NL" dirty="0">
                <a:solidFill>
                  <a:schemeClr val="bg1"/>
                </a:solidFill>
              </a:rPr>
              <a:t> is </a:t>
            </a:r>
            <a:r>
              <a:rPr lang="nl-NL" dirty="0" err="1">
                <a:solidFill>
                  <a:schemeClr val="bg1"/>
                </a:solidFill>
              </a:rPr>
              <a:t>your</a:t>
            </a:r>
            <a:r>
              <a:rPr lang="nl-NL" dirty="0">
                <a:solidFill>
                  <a:schemeClr val="bg1"/>
                </a:solidFill>
              </a:rPr>
              <a:t> first next step?</a:t>
            </a:r>
          </a:p>
          <a:p>
            <a:pPr rtl="0"/>
            <a:r>
              <a:rPr lang="nl-NL" dirty="0">
                <a:solidFill>
                  <a:schemeClr val="bg1"/>
                </a:solidFill>
              </a:rPr>
              <a:t>Pick up </a:t>
            </a:r>
            <a:r>
              <a:rPr lang="nl-NL" dirty="0" err="1">
                <a:solidFill>
                  <a:schemeClr val="bg1"/>
                </a:solidFill>
              </a:rPr>
              <a:t>your</a:t>
            </a:r>
            <a:r>
              <a:rPr lang="nl-NL" dirty="0">
                <a:solidFill>
                  <a:schemeClr val="bg1"/>
                </a:solidFill>
              </a:rPr>
              <a:t> low-</a:t>
            </a:r>
            <a:r>
              <a:rPr lang="nl-NL" dirty="0" err="1">
                <a:solidFill>
                  <a:schemeClr val="bg1"/>
                </a:solidFill>
              </a:rPr>
              <a:t>hanging</a:t>
            </a:r>
            <a:r>
              <a:rPr lang="nl-NL" dirty="0">
                <a:solidFill>
                  <a:schemeClr val="bg1"/>
                </a:solidFill>
              </a:rPr>
              <a:t> </a:t>
            </a:r>
            <a:r>
              <a:rPr lang="nl-NL" dirty="0" err="1">
                <a:solidFill>
                  <a:schemeClr val="bg1"/>
                </a:solidFill>
              </a:rPr>
              <a:t>fruits</a:t>
            </a:r>
            <a:endParaRPr lang="nl-NL" dirty="0">
              <a:solidFill>
                <a:schemeClr val="bg1"/>
              </a:solidFill>
            </a:endParaRPr>
          </a:p>
          <a:p>
            <a:pPr rtl="0"/>
            <a:r>
              <a:rPr lang="nl-NL" dirty="0" err="1">
                <a:solidFill>
                  <a:schemeClr val="bg1"/>
                </a:solidFill>
              </a:rPr>
              <a:t>Determine</a:t>
            </a:r>
            <a:r>
              <a:rPr lang="nl-NL" dirty="0">
                <a:solidFill>
                  <a:schemeClr val="bg1"/>
                </a:solidFill>
              </a:rPr>
              <a:t> </a:t>
            </a:r>
            <a:r>
              <a:rPr lang="nl-NL" dirty="0" err="1">
                <a:solidFill>
                  <a:schemeClr val="bg1"/>
                </a:solidFill>
              </a:rPr>
              <a:t>who</a:t>
            </a:r>
            <a:r>
              <a:rPr lang="nl-NL" dirty="0">
                <a:solidFill>
                  <a:schemeClr val="bg1"/>
                </a:solidFill>
              </a:rPr>
              <a:t> </a:t>
            </a:r>
            <a:r>
              <a:rPr lang="nl-NL" dirty="0" err="1">
                <a:solidFill>
                  <a:schemeClr val="bg1"/>
                </a:solidFill>
              </a:rPr>
              <a:t>can</a:t>
            </a:r>
            <a:r>
              <a:rPr lang="nl-NL" dirty="0">
                <a:solidFill>
                  <a:schemeClr val="bg1"/>
                </a:solidFill>
              </a:rPr>
              <a:t> help </a:t>
            </a:r>
            <a:r>
              <a:rPr lang="nl-NL" dirty="0" err="1">
                <a:solidFill>
                  <a:schemeClr val="bg1"/>
                </a:solidFill>
              </a:rPr>
              <a:t>you</a:t>
            </a:r>
            <a:endParaRPr lang="nl-NL" dirty="0">
              <a:solidFill>
                <a:schemeClr val="bg1"/>
              </a:solidFill>
            </a:endParaRPr>
          </a:p>
        </p:txBody>
      </p:sp>
      <p:sp>
        <p:nvSpPr>
          <p:cNvPr id="10" name="Tijdelijke aanduiding voor tekst 9">
            <a:extLst>
              <a:ext uri="{FF2B5EF4-FFF2-40B4-BE49-F238E27FC236}">
                <a16:creationId xmlns:a16="http://schemas.microsoft.com/office/drawing/2014/main" id="{34A9BC34-CFDB-4D7A-8D6C-1CE608D0909F}"/>
              </a:ext>
            </a:extLst>
          </p:cNvPr>
          <p:cNvSpPr>
            <a:spLocks noGrp="1"/>
          </p:cNvSpPr>
          <p:nvPr>
            <p:ph type="body" sz="quarter" idx="3"/>
          </p:nvPr>
        </p:nvSpPr>
        <p:spPr>
          <a:xfrm>
            <a:off x="8134506" y="1936091"/>
            <a:ext cx="3566160" cy="535354"/>
          </a:xfrm>
        </p:spPr>
        <p:txBody>
          <a:bodyPr rtlCol="0"/>
          <a:lstStyle/>
          <a:p>
            <a:pPr rtl="0"/>
            <a:r>
              <a:rPr lang="nl-NL" dirty="0">
                <a:solidFill>
                  <a:schemeClr val="bg1"/>
                </a:solidFill>
              </a:rPr>
              <a:t>Building community </a:t>
            </a:r>
            <a:r>
              <a:rPr lang="nl-NL" dirty="0" err="1">
                <a:solidFill>
                  <a:schemeClr val="bg1"/>
                </a:solidFill>
              </a:rPr>
              <a:t>with</a:t>
            </a:r>
            <a:r>
              <a:rPr lang="nl-NL" dirty="0">
                <a:solidFill>
                  <a:schemeClr val="bg1"/>
                </a:solidFill>
              </a:rPr>
              <a:t> a </a:t>
            </a:r>
            <a:r>
              <a:rPr lang="nl-NL" dirty="0" err="1">
                <a:solidFill>
                  <a:schemeClr val="bg1"/>
                </a:solidFill>
              </a:rPr>
              <a:t>social</a:t>
            </a:r>
            <a:r>
              <a:rPr lang="nl-NL" dirty="0">
                <a:solidFill>
                  <a:schemeClr val="bg1"/>
                </a:solidFill>
              </a:rPr>
              <a:t> </a:t>
            </a:r>
            <a:r>
              <a:rPr lang="nl-NL" dirty="0" err="1">
                <a:solidFill>
                  <a:schemeClr val="bg1"/>
                </a:solidFill>
              </a:rPr>
              <a:t>Capital</a:t>
            </a:r>
            <a:endParaRPr lang="nl-NL" dirty="0">
              <a:solidFill>
                <a:schemeClr val="bg1"/>
              </a:solidFill>
            </a:endParaRPr>
          </a:p>
        </p:txBody>
      </p:sp>
      <p:sp>
        <p:nvSpPr>
          <p:cNvPr id="11" name="Tijdelijke aanduiding voor inhoud 10">
            <a:extLst>
              <a:ext uri="{FF2B5EF4-FFF2-40B4-BE49-F238E27FC236}">
                <a16:creationId xmlns:a16="http://schemas.microsoft.com/office/drawing/2014/main" id="{1D014E48-5DD9-49CE-AD5B-0FEF69204F68}"/>
              </a:ext>
            </a:extLst>
          </p:cNvPr>
          <p:cNvSpPr>
            <a:spLocks noGrp="1"/>
          </p:cNvSpPr>
          <p:nvPr>
            <p:ph sz="quarter" idx="4"/>
          </p:nvPr>
        </p:nvSpPr>
        <p:spPr>
          <a:xfrm>
            <a:off x="8139659" y="2882509"/>
            <a:ext cx="3508755" cy="3515555"/>
          </a:xfrm>
        </p:spPr>
        <p:txBody>
          <a:bodyPr vert="horz" wrap="square" lIns="0" tIns="0" rIns="0" bIns="0" rtlCol="0" anchor="t">
            <a:normAutofit/>
          </a:bodyPr>
          <a:lstStyle/>
          <a:p>
            <a:pPr lvl="0" rtl="0"/>
            <a:r>
              <a:rPr lang="nl-NL" dirty="0" err="1">
                <a:solidFill>
                  <a:schemeClr val="bg1"/>
                </a:solidFill>
              </a:rPr>
              <a:t>Know</a:t>
            </a:r>
            <a:r>
              <a:rPr lang="nl-NL" dirty="0">
                <a:solidFill>
                  <a:schemeClr val="bg1"/>
                </a:solidFill>
              </a:rPr>
              <a:t> </a:t>
            </a:r>
            <a:r>
              <a:rPr lang="nl-NL" dirty="0" err="1">
                <a:solidFill>
                  <a:schemeClr val="bg1"/>
                </a:solidFill>
              </a:rPr>
              <a:t>the</a:t>
            </a:r>
            <a:r>
              <a:rPr lang="nl-NL" dirty="0">
                <a:solidFill>
                  <a:schemeClr val="bg1"/>
                </a:solidFill>
              </a:rPr>
              <a:t> </a:t>
            </a:r>
            <a:r>
              <a:rPr lang="nl-NL" dirty="0" err="1">
                <a:solidFill>
                  <a:schemeClr val="bg1"/>
                </a:solidFill>
              </a:rPr>
              <a:t>importance</a:t>
            </a:r>
            <a:r>
              <a:rPr lang="nl-NL" dirty="0">
                <a:solidFill>
                  <a:schemeClr val="bg1"/>
                </a:solidFill>
              </a:rPr>
              <a:t> of teacher </a:t>
            </a:r>
            <a:r>
              <a:rPr lang="nl-NL" dirty="0" err="1">
                <a:solidFill>
                  <a:schemeClr val="bg1"/>
                </a:solidFill>
              </a:rPr>
              <a:t>interaction</a:t>
            </a:r>
            <a:endParaRPr lang="nl-NL" dirty="0">
              <a:solidFill>
                <a:schemeClr val="bg1"/>
              </a:solidFill>
            </a:endParaRPr>
          </a:p>
          <a:p>
            <a:pPr lvl="0" rtl="0"/>
            <a:r>
              <a:rPr lang="nl-NL" dirty="0" err="1">
                <a:solidFill>
                  <a:schemeClr val="bg1"/>
                </a:solidFill>
              </a:rPr>
              <a:t>Visualise</a:t>
            </a:r>
            <a:r>
              <a:rPr lang="nl-NL" dirty="0">
                <a:solidFill>
                  <a:schemeClr val="bg1"/>
                </a:solidFill>
              </a:rPr>
              <a:t> </a:t>
            </a:r>
            <a:r>
              <a:rPr lang="nl-NL" dirty="0" err="1">
                <a:solidFill>
                  <a:schemeClr val="bg1"/>
                </a:solidFill>
              </a:rPr>
              <a:t>the</a:t>
            </a:r>
            <a:r>
              <a:rPr lang="nl-NL" dirty="0">
                <a:solidFill>
                  <a:schemeClr val="bg1"/>
                </a:solidFill>
              </a:rPr>
              <a:t> </a:t>
            </a:r>
            <a:r>
              <a:rPr lang="nl-NL" dirty="0" err="1">
                <a:solidFill>
                  <a:schemeClr val="bg1"/>
                </a:solidFill>
              </a:rPr>
              <a:t>social</a:t>
            </a:r>
            <a:r>
              <a:rPr lang="nl-NL" dirty="0">
                <a:solidFill>
                  <a:schemeClr val="bg1"/>
                </a:solidFill>
              </a:rPr>
              <a:t> </a:t>
            </a:r>
            <a:r>
              <a:rPr lang="nl-NL" dirty="0" err="1">
                <a:solidFill>
                  <a:schemeClr val="bg1"/>
                </a:solidFill>
              </a:rPr>
              <a:t>network</a:t>
            </a:r>
            <a:endParaRPr lang="nl-NL" dirty="0">
              <a:solidFill>
                <a:schemeClr val="bg1"/>
              </a:solidFill>
            </a:endParaRPr>
          </a:p>
          <a:p>
            <a:pPr lvl="0" rtl="0"/>
            <a:r>
              <a:rPr lang="nl-NL" dirty="0" err="1">
                <a:solidFill>
                  <a:schemeClr val="bg1"/>
                </a:solidFill>
              </a:rPr>
              <a:t>Give</a:t>
            </a:r>
            <a:r>
              <a:rPr lang="nl-NL" dirty="0">
                <a:solidFill>
                  <a:schemeClr val="bg1"/>
                </a:solidFill>
              </a:rPr>
              <a:t> </a:t>
            </a:r>
            <a:r>
              <a:rPr lang="nl-NL" dirty="0" err="1">
                <a:solidFill>
                  <a:schemeClr val="bg1"/>
                </a:solidFill>
              </a:rPr>
              <a:t>value</a:t>
            </a:r>
            <a:r>
              <a:rPr lang="nl-NL" dirty="0">
                <a:solidFill>
                  <a:schemeClr val="bg1"/>
                </a:solidFill>
              </a:rPr>
              <a:t> </a:t>
            </a:r>
            <a:r>
              <a:rPr lang="nl-NL" dirty="0" err="1">
                <a:solidFill>
                  <a:schemeClr val="bg1"/>
                </a:solidFill>
              </a:rPr>
              <a:t>to</a:t>
            </a:r>
            <a:r>
              <a:rPr lang="nl-NL" dirty="0">
                <a:solidFill>
                  <a:schemeClr val="bg1"/>
                </a:solidFill>
              </a:rPr>
              <a:t> </a:t>
            </a:r>
            <a:r>
              <a:rPr lang="nl-NL" dirty="0" err="1">
                <a:solidFill>
                  <a:schemeClr val="bg1"/>
                </a:solidFill>
              </a:rPr>
              <a:t>your</a:t>
            </a:r>
            <a:r>
              <a:rPr lang="nl-NL" dirty="0">
                <a:solidFill>
                  <a:schemeClr val="bg1"/>
                </a:solidFill>
              </a:rPr>
              <a:t> community</a:t>
            </a:r>
          </a:p>
          <a:p>
            <a:pPr lvl="0" rtl="0"/>
            <a:r>
              <a:rPr lang="nl-NL" dirty="0">
                <a:solidFill>
                  <a:schemeClr val="bg1"/>
                </a:solidFill>
              </a:rPr>
              <a:t>Share </a:t>
            </a:r>
            <a:r>
              <a:rPr lang="nl-NL" dirty="0" err="1">
                <a:solidFill>
                  <a:schemeClr val="bg1"/>
                </a:solidFill>
              </a:rPr>
              <a:t>each</a:t>
            </a:r>
            <a:r>
              <a:rPr lang="nl-NL" dirty="0">
                <a:solidFill>
                  <a:schemeClr val="bg1"/>
                </a:solidFill>
              </a:rPr>
              <a:t> </a:t>
            </a:r>
            <a:r>
              <a:rPr lang="nl-NL" dirty="0" err="1">
                <a:solidFill>
                  <a:schemeClr val="bg1"/>
                </a:solidFill>
              </a:rPr>
              <a:t>other's</a:t>
            </a:r>
            <a:r>
              <a:rPr lang="nl-NL" dirty="0">
                <a:solidFill>
                  <a:schemeClr val="bg1"/>
                </a:solidFill>
              </a:rPr>
              <a:t> resources</a:t>
            </a:r>
          </a:p>
          <a:p>
            <a:r>
              <a:rPr lang="nl-NL" dirty="0">
                <a:solidFill>
                  <a:schemeClr val="bg1"/>
                </a:solidFill>
              </a:rPr>
              <a:t>Put effort in </a:t>
            </a:r>
            <a:r>
              <a:rPr lang="nl-NL" dirty="0" err="1">
                <a:solidFill>
                  <a:schemeClr val="bg1"/>
                </a:solidFill>
              </a:rPr>
              <a:t>your</a:t>
            </a:r>
            <a:r>
              <a:rPr lang="nl-NL" dirty="0">
                <a:solidFill>
                  <a:schemeClr val="bg1"/>
                </a:solidFill>
              </a:rPr>
              <a:t> </a:t>
            </a:r>
            <a:r>
              <a:rPr lang="nl-NL" dirty="0" err="1">
                <a:solidFill>
                  <a:schemeClr val="bg1"/>
                </a:solidFill>
              </a:rPr>
              <a:t>relationships</a:t>
            </a:r>
            <a:endParaRPr lang="nl-NL">
              <a:solidFill>
                <a:schemeClr val="bg1"/>
              </a:solidFill>
            </a:endParaRPr>
          </a:p>
        </p:txBody>
      </p:sp>
      <p:sp>
        <p:nvSpPr>
          <p:cNvPr id="16" name="Tijdelijke aanduiding voor dianumm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solidFill>
                  <a:schemeClr val="bg1"/>
                </a:solidFill>
              </a:rPr>
              <a:pPr rtl="0"/>
              <a:t>32</a:t>
            </a:fld>
            <a:endParaRPr lang="nl-NL">
              <a:solidFill>
                <a:schemeClr val="bg1"/>
              </a:solidFill>
            </a:endParaRPr>
          </a:p>
        </p:txBody>
      </p:sp>
    </p:spTree>
    <p:extLst>
      <p:ext uri="{BB962C8B-B14F-4D97-AF65-F5344CB8AC3E}">
        <p14:creationId xmlns:p14="http://schemas.microsoft.com/office/powerpoint/2010/main" val="142054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71A38-1BB9-72C3-B2A0-F38139D35093}"/>
              </a:ext>
            </a:extLst>
          </p:cNvPr>
          <p:cNvSpPr>
            <a:spLocks noGrp="1"/>
          </p:cNvSpPr>
          <p:nvPr>
            <p:ph type="title"/>
          </p:nvPr>
        </p:nvSpPr>
        <p:spPr/>
        <p:txBody>
          <a:bodyPr/>
          <a:lstStyle/>
          <a:p>
            <a:pPr algn="l"/>
            <a:r>
              <a:rPr lang="nl-NL" dirty="0" err="1"/>
              <a:t>Creating</a:t>
            </a:r>
            <a:r>
              <a:rPr lang="nl-NL" dirty="0"/>
              <a:t> Community </a:t>
            </a:r>
            <a:br>
              <a:rPr lang="nl-NL" dirty="0"/>
            </a:br>
            <a:r>
              <a:rPr lang="en-US" sz="2000" dirty="0"/>
              <a:t>Marca V. C. </a:t>
            </a:r>
            <a:r>
              <a:rPr lang="en-US" sz="2000" dirty="0" err="1"/>
              <a:t>Wolfensberger</a:t>
            </a:r>
            <a:br>
              <a:rPr lang="en-US" sz="2000" dirty="0"/>
            </a:br>
            <a:r>
              <a:rPr lang="en-US" sz="2000" dirty="0"/>
              <a:t> Teaching for Excellence. Honors Pedagogies revealed </a:t>
            </a:r>
            <a:r>
              <a:rPr lang="de-DE" sz="2000" dirty="0">
                <a:cs typeface="Calibri"/>
              </a:rPr>
              <a:t> (2012).</a:t>
            </a:r>
            <a:br>
              <a:rPr lang="nl-NL" sz="2000" dirty="0"/>
            </a:br>
            <a:endParaRPr lang="nl-NL" sz="2000" dirty="0"/>
          </a:p>
        </p:txBody>
      </p:sp>
      <p:sp>
        <p:nvSpPr>
          <p:cNvPr id="11" name="Tijdelijke aanduiding voor dianummer 10">
            <a:extLst>
              <a:ext uri="{FF2B5EF4-FFF2-40B4-BE49-F238E27FC236}">
                <a16:creationId xmlns:a16="http://schemas.microsoft.com/office/drawing/2014/main" id="{CA1D7A05-CC18-4412-EDF8-48A269626A3D}"/>
              </a:ext>
            </a:extLst>
          </p:cNvPr>
          <p:cNvSpPr>
            <a:spLocks noGrp="1"/>
          </p:cNvSpPr>
          <p:nvPr>
            <p:ph type="sldNum" sz="quarter" idx="12"/>
          </p:nvPr>
        </p:nvSpPr>
        <p:spPr/>
        <p:txBody>
          <a:bodyPr/>
          <a:lstStyle/>
          <a:p>
            <a:pPr rtl="0"/>
            <a:fld id="{DBA1B0FB-D917-4C8C-928F-313BD683BF39}" type="slidenum">
              <a:rPr lang="nl-NL" noProof="0" smtClean="0"/>
              <a:t>33</a:t>
            </a:fld>
            <a:endParaRPr lang="nl-NL" noProof="0"/>
          </a:p>
        </p:txBody>
      </p:sp>
      <p:sp>
        <p:nvSpPr>
          <p:cNvPr id="12" name="Tijdelijke aanduiding voor inhoud 2">
            <a:extLst>
              <a:ext uri="{FF2B5EF4-FFF2-40B4-BE49-F238E27FC236}">
                <a16:creationId xmlns:a16="http://schemas.microsoft.com/office/drawing/2014/main" id="{82DC78DA-E447-0D64-BA63-3C7DE0529759}"/>
              </a:ext>
            </a:extLst>
          </p:cNvPr>
          <p:cNvSpPr>
            <a:spLocks noGrp="1"/>
          </p:cNvSpPr>
          <p:nvPr>
            <p:ph sz="half" idx="2"/>
          </p:nvPr>
        </p:nvSpPr>
        <p:spPr>
          <a:xfrm>
            <a:off x="661158" y="1988498"/>
            <a:ext cx="8278813" cy="3516313"/>
          </a:xfrm>
        </p:spPr>
        <p:txBody>
          <a:bodyPr>
            <a:normAutofit lnSpcReduction="10000"/>
          </a:bodyPr>
          <a:lstStyle/>
          <a:p>
            <a:pPr marL="0" indent="0">
              <a:buNone/>
            </a:pPr>
            <a:r>
              <a:rPr lang="nl-NL" sz="2000" dirty="0">
                <a:solidFill>
                  <a:schemeClr val="tx1"/>
                </a:solidFill>
              </a:rPr>
              <a:t>A </a:t>
            </a:r>
            <a:r>
              <a:rPr lang="nl-NL" sz="2000" dirty="0" err="1">
                <a:solidFill>
                  <a:schemeClr val="tx1"/>
                </a:solidFill>
              </a:rPr>
              <a:t>commnunity</a:t>
            </a:r>
            <a:r>
              <a:rPr lang="nl-NL" sz="2000" dirty="0">
                <a:solidFill>
                  <a:schemeClr val="tx1"/>
                </a:solidFill>
              </a:rPr>
              <a:t> of like-</a:t>
            </a:r>
            <a:r>
              <a:rPr lang="nl-NL" sz="2000" dirty="0" err="1">
                <a:solidFill>
                  <a:schemeClr val="tx1"/>
                </a:solidFill>
              </a:rPr>
              <a:t>minded</a:t>
            </a:r>
            <a:r>
              <a:rPr lang="nl-NL" sz="2000" dirty="0">
                <a:solidFill>
                  <a:schemeClr val="tx1"/>
                </a:solidFill>
              </a:rPr>
              <a:t> </a:t>
            </a:r>
            <a:r>
              <a:rPr lang="nl-NL" sz="2000" dirty="0" err="1">
                <a:solidFill>
                  <a:schemeClr val="tx1"/>
                </a:solidFill>
              </a:rPr>
              <a:t>people</a:t>
            </a:r>
            <a:r>
              <a:rPr lang="nl-NL" sz="2000" dirty="0">
                <a:solidFill>
                  <a:schemeClr val="tx1"/>
                </a:solidFill>
              </a:rPr>
              <a:t> offers student </a:t>
            </a:r>
            <a:r>
              <a:rPr lang="nl-NL" sz="2000" dirty="0" err="1">
                <a:solidFill>
                  <a:schemeClr val="tx1"/>
                </a:solidFill>
              </a:rPr>
              <a:t>the</a:t>
            </a:r>
            <a:r>
              <a:rPr lang="nl-NL" sz="2000" dirty="0">
                <a:solidFill>
                  <a:schemeClr val="tx1"/>
                </a:solidFill>
              </a:rPr>
              <a:t> </a:t>
            </a:r>
            <a:r>
              <a:rPr lang="nl-NL" sz="2000" dirty="0" err="1">
                <a:solidFill>
                  <a:schemeClr val="tx1"/>
                </a:solidFill>
              </a:rPr>
              <a:t>possibility</a:t>
            </a:r>
            <a:r>
              <a:rPr lang="nl-NL" sz="2000" dirty="0">
                <a:solidFill>
                  <a:schemeClr val="tx1"/>
                </a:solidFill>
              </a:rPr>
              <a:t> </a:t>
            </a:r>
            <a:r>
              <a:rPr lang="nl-NL" sz="2000" dirty="0" err="1">
                <a:solidFill>
                  <a:schemeClr val="tx1"/>
                </a:solidFill>
              </a:rPr>
              <a:t>to</a:t>
            </a:r>
            <a:r>
              <a:rPr lang="nl-NL" sz="2000" dirty="0">
                <a:solidFill>
                  <a:schemeClr val="tx1"/>
                </a:solidFill>
              </a:rPr>
              <a:t>:</a:t>
            </a:r>
          </a:p>
          <a:p>
            <a:r>
              <a:rPr lang="nl-NL" sz="2000" dirty="0">
                <a:solidFill>
                  <a:schemeClr val="tx1"/>
                </a:solidFill>
              </a:rPr>
              <a:t>Show </a:t>
            </a:r>
            <a:r>
              <a:rPr lang="nl-NL" sz="2000" dirty="0" err="1">
                <a:solidFill>
                  <a:schemeClr val="tx1"/>
                </a:solidFill>
              </a:rPr>
              <a:t>initiative</a:t>
            </a:r>
            <a:endParaRPr lang="nl-NL" sz="2000" dirty="0">
              <a:solidFill>
                <a:schemeClr val="tx1"/>
              </a:solidFill>
            </a:endParaRPr>
          </a:p>
          <a:p>
            <a:r>
              <a:rPr lang="nl-NL" sz="2000" dirty="0" err="1">
                <a:solidFill>
                  <a:schemeClr val="tx1"/>
                </a:solidFill>
              </a:rPr>
              <a:t>Develop</a:t>
            </a:r>
            <a:r>
              <a:rPr lang="nl-NL" sz="2000" dirty="0">
                <a:solidFill>
                  <a:schemeClr val="tx1"/>
                </a:solidFill>
              </a:rPr>
              <a:t> personal </a:t>
            </a:r>
            <a:r>
              <a:rPr lang="nl-NL" sz="2000" dirty="0" err="1">
                <a:solidFill>
                  <a:schemeClr val="tx1"/>
                </a:solidFill>
              </a:rPr>
              <a:t>leadership</a:t>
            </a:r>
            <a:endParaRPr lang="nl-NL" sz="2000" dirty="0">
              <a:solidFill>
                <a:schemeClr val="tx1"/>
              </a:solidFill>
            </a:endParaRPr>
          </a:p>
          <a:p>
            <a:r>
              <a:rPr lang="nl-NL" sz="2000" dirty="0" err="1">
                <a:solidFill>
                  <a:schemeClr val="tx1"/>
                </a:solidFill>
              </a:rPr>
              <a:t>Develop</a:t>
            </a:r>
            <a:r>
              <a:rPr lang="nl-NL" sz="2000" dirty="0">
                <a:solidFill>
                  <a:schemeClr val="tx1"/>
                </a:solidFill>
              </a:rPr>
              <a:t> </a:t>
            </a:r>
            <a:r>
              <a:rPr lang="nl-NL" sz="2000" dirty="0" err="1">
                <a:solidFill>
                  <a:schemeClr val="tx1"/>
                </a:solidFill>
              </a:rPr>
              <a:t>social</a:t>
            </a:r>
            <a:r>
              <a:rPr lang="nl-NL" sz="2000" dirty="0">
                <a:solidFill>
                  <a:schemeClr val="tx1"/>
                </a:solidFill>
              </a:rPr>
              <a:t> skills</a:t>
            </a:r>
          </a:p>
          <a:p>
            <a:r>
              <a:rPr lang="nl-NL" sz="2000" dirty="0" err="1">
                <a:solidFill>
                  <a:schemeClr val="tx1"/>
                </a:solidFill>
              </a:rPr>
              <a:t>To</a:t>
            </a:r>
            <a:r>
              <a:rPr lang="nl-NL" sz="2000" dirty="0">
                <a:solidFill>
                  <a:schemeClr val="tx1"/>
                </a:solidFill>
              </a:rPr>
              <a:t> </a:t>
            </a:r>
            <a:r>
              <a:rPr lang="nl-NL" sz="2000" dirty="0" err="1">
                <a:solidFill>
                  <a:schemeClr val="tx1"/>
                </a:solidFill>
              </a:rPr>
              <a:t>learn</a:t>
            </a:r>
            <a:r>
              <a:rPr lang="nl-NL" sz="2000" dirty="0">
                <a:solidFill>
                  <a:schemeClr val="tx1"/>
                </a:solidFill>
              </a:rPr>
              <a:t> </a:t>
            </a:r>
            <a:r>
              <a:rPr lang="nl-NL" sz="2000" dirty="0" err="1">
                <a:solidFill>
                  <a:schemeClr val="tx1"/>
                </a:solidFill>
              </a:rPr>
              <a:t>with</a:t>
            </a:r>
            <a:r>
              <a:rPr lang="nl-NL" sz="2000" dirty="0">
                <a:solidFill>
                  <a:schemeClr val="tx1"/>
                </a:solidFill>
              </a:rPr>
              <a:t> </a:t>
            </a:r>
            <a:r>
              <a:rPr lang="nl-NL" sz="2000" dirty="0" err="1">
                <a:solidFill>
                  <a:schemeClr val="tx1"/>
                </a:solidFill>
              </a:rPr>
              <a:t>and</a:t>
            </a:r>
            <a:r>
              <a:rPr lang="nl-NL" sz="2000" dirty="0">
                <a:solidFill>
                  <a:schemeClr val="tx1"/>
                </a:solidFill>
              </a:rPr>
              <a:t> </a:t>
            </a:r>
            <a:r>
              <a:rPr lang="nl-NL" sz="2000" dirty="0" err="1">
                <a:solidFill>
                  <a:schemeClr val="tx1"/>
                </a:solidFill>
              </a:rPr>
              <a:t>from</a:t>
            </a:r>
            <a:r>
              <a:rPr lang="nl-NL" sz="2000" dirty="0">
                <a:solidFill>
                  <a:schemeClr val="tx1"/>
                </a:solidFill>
              </a:rPr>
              <a:t> </a:t>
            </a:r>
            <a:r>
              <a:rPr lang="nl-NL" sz="2000" dirty="0" err="1">
                <a:solidFill>
                  <a:schemeClr val="tx1"/>
                </a:solidFill>
              </a:rPr>
              <a:t>each</a:t>
            </a:r>
            <a:r>
              <a:rPr lang="nl-NL" sz="2000" dirty="0">
                <a:solidFill>
                  <a:schemeClr val="tx1"/>
                </a:solidFill>
              </a:rPr>
              <a:t> </a:t>
            </a:r>
            <a:r>
              <a:rPr lang="nl-NL" sz="2000" dirty="0" err="1">
                <a:solidFill>
                  <a:schemeClr val="tx1"/>
                </a:solidFill>
              </a:rPr>
              <a:t>other</a:t>
            </a:r>
            <a:endParaRPr lang="nl-NL" sz="2000" dirty="0">
              <a:solidFill>
                <a:schemeClr val="tx1"/>
              </a:solidFill>
            </a:endParaRPr>
          </a:p>
          <a:p>
            <a:r>
              <a:rPr lang="nl-NL" sz="2000" dirty="0" err="1">
                <a:solidFill>
                  <a:schemeClr val="tx1"/>
                </a:solidFill>
              </a:rPr>
              <a:t>To</a:t>
            </a:r>
            <a:r>
              <a:rPr lang="nl-NL" sz="2000" dirty="0">
                <a:solidFill>
                  <a:schemeClr val="tx1"/>
                </a:solidFill>
              </a:rPr>
              <a:t> </a:t>
            </a:r>
            <a:r>
              <a:rPr lang="nl-NL" sz="2000" dirty="0" err="1">
                <a:solidFill>
                  <a:schemeClr val="tx1"/>
                </a:solidFill>
              </a:rPr>
              <a:t>maintain</a:t>
            </a:r>
            <a:r>
              <a:rPr lang="nl-NL" sz="2000" dirty="0">
                <a:solidFill>
                  <a:schemeClr val="tx1"/>
                </a:solidFill>
              </a:rPr>
              <a:t> </a:t>
            </a:r>
            <a:r>
              <a:rPr lang="nl-NL" sz="2000" dirty="0" err="1">
                <a:solidFill>
                  <a:schemeClr val="tx1"/>
                </a:solidFill>
              </a:rPr>
              <a:t>social</a:t>
            </a:r>
            <a:r>
              <a:rPr lang="nl-NL" sz="2000" dirty="0">
                <a:solidFill>
                  <a:schemeClr val="tx1"/>
                </a:solidFill>
              </a:rPr>
              <a:t> </a:t>
            </a:r>
            <a:r>
              <a:rPr lang="nl-NL" sz="2000" dirty="0" err="1">
                <a:solidFill>
                  <a:schemeClr val="tx1"/>
                </a:solidFill>
              </a:rPr>
              <a:t>contacts</a:t>
            </a:r>
            <a:endParaRPr lang="nl-NL" sz="2000" dirty="0">
              <a:solidFill>
                <a:schemeClr val="tx1"/>
              </a:solidFill>
            </a:endParaRPr>
          </a:p>
          <a:p>
            <a:r>
              <a:rPr lang="nl-NL" sz="2000" dirty="0" err="1">
                <a:solidFill>
                  <a:schemeClr val="tx1"/>
                </a:solidFill>
              </a:rPr>
              <a:t>To</a:t>
            </a:r>
            <a:r>
              <a:rPr lang="nl-NL" sz="2000" dirty="0">
                <a:solidFill>
                  <a:schemeClr val="tx1"/>
                </a:solidFill>
              </a:rPr>
              <a:t> </a:t>
            </a:r>
            <a:r>
              <a:rPr lang="nl-NL" sz="2000" dirty="0" err="1">
                <a:solidFill>
                  <a:schemeClr val="tx1"/>
                </a:solidFill>
              </a:rPr>
              <a:t>learn</a:t>
            </a:r>
            <a:r>
              <a:rPr lang="nl-NL" sz="2000" dirty="0">
                <a:solidFill>
                  <a:schemeClr val="tx1"/>
                </a:solidFill>
              </a:rPr>
              <a:t> in a safe environment</a:t>
            </a:r>
          </a:p>
        </p:txBody>
      </p:sp>
    </p:spTree>
    <p:extLst>
      <p:ext uri="{BB962C8B-B14F-4D97-AF65-F5344CB8AC3E}">
        <p14:creationId xmlns:p14="http://schemas.microsoft.com/office/powerpoint/2010/main" val="798408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rtlCol="0"/>
          <a:lstStyle/>
          <a:p>
            <a:pPr rtl="0"/>
            <a:r>
              <a:rPr lang="nl-NL" dirty="0" err="1"/>
              <a:t>Thank</a:t>
            </a:r>
            <a:r>
              <a:rPr lang="nl-NL" dirty="0"/>
              <a:t> </a:t>
            </a:r>
            <a:r>
              <a:rPr lang="nl-NL" dirty="0" err="1"/>
              <a:t>you</a:t>
            </a:r>
            <a:r>
              <a:rPr lang="nl-NL" dirty="0"/>
              <a:t> </a:t>
            </a:r>
            <a:r>
              <a:rPr lang="nl-NL" dirty="0" err="1"/>
              <a:t>for</a:t>
            </a:r>
            <a:r>
              <a:rPr lang="nl-NL" dirty="0"/>
              <a:t> </a:t>
            </a:r>
            <a:r>
              <a:rPr lang="nl-NL" dirty="0" err="1"/>
              <a:t>sharing</a:t>
            </a:r>
            <a:r>
              <a:rPr lang="nl-NL" dirty="0"/>
              <a:t>….</a:t>
            </a:r>
          </a:p>
        </p:txBody>
      </p:sp>
      <p:sp>
        <p:nvSpPr>
          <p:cNvPr id="23" name="Subtitel 22">
            <a:extLst>
              <a:ext uri="{FF2B5EF4-FFF2-40B4-BE49-F238E27FC236}">
                <a16:creationId xmlns:a16="http://schemas.microsoft.com/office/drawing/2014/main" id="{8E5E4638-9BCB-4C2E-914F-CC868E2020D5}"/>
              </a:ext>
            </a:extLst>
          </p:cNvPr>
          <p:cNvSpPr>
            <a:spLocks noGrp="1"/>
          </p:cNvSpPr>
          <p:nvPr>
            <p:ph type="subTitle" idx="1"/>
          </p:nvPr>
        </p:nvSpPr>
        <p:spPr>
          <a:xfrm>
            <a:off x="410186" y="4171487"/>
            <a:ext cx="5437187" cy="2265216"/>
          </a:xfrm>
        </p:spPr>
        <p:txBody>
          <a:bodyPr rtlCol="0"/>
          <a:lstStyle/>
          <a:p>
            <a:pPr rtl="0"/>
            <a:r>
              <a:rPr lang="nl-NL" dirty="0"/>
              <a:t>Alfons Brink</a:t>
            </a:r>
          </a:p>
          <a:p>
            <a:pPr rtl="0"/>
            <a:r>
              <a:rPr lang="nl-NL" dirty="0">
                <a:hlinkClick r:id="rId2"/>
              </a:rPr>
              <a:t>ha.brink@alfa-college.nl</a:t>
            </a:r>
            <a:endParaRPr lang="nl-NL" dirty="0"/>
          </a:p>
          <a:p>
            <a:pPr rtl="0"/>
            <a:endParaRPr lang="nl-NL" dirty="0"/>
          </a:p>
          <a:p>
            <a:pPr rtl="0"/>
            <a:endParaRPr lang="nl-NL" dirty="0"/>
          </a:p>
        </p:txBody>
      </p:sp>
      <p:pic>
        <p:nvPicPr>
          <p:cNvPr id="27" name="Tijdelijke aanduiding voor afbeelding 26" descr="Digitale achtergrond gegevenspunten">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Tijdelijke aanduiding voor afbeelding 32" descr="Digitale achtergrond gegevenspunten">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Tijdelijke aanduiding voor dianumm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pPr rtl="0"/>
              <a:t>34</a:t>
            </a:fld>
            <a:endParaRPr lang="nl-NL"/>
          </a:p>
        </p:txBody>
      </p:sp>
    </p:spTree>
    <p:extLst>
      <p:ext uri="{BB962C8B-B14F-4D97-AF65-F5344CB8AC3E}">
        <p14:creationId xmlns:p14="http://schemas.microsoft.com/office/powerpoint/2010/main" val="324779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Vrije v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36" name="Ova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38" name="Ova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grpSp>
        <p:nvGrpSpPr>
          <p:cNvPr id="40" name="Groe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Vrije v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Vrije vorm: Vorm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tx1"/>
                </a:solidFill>
              </a:endParaRPr>
            </a:p>
          </p:txBody>
        </p:sp>
        <p:sp>
          <p:nvSpPr>
            <p:cNvPr id="43" name="Ova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44" name="Ova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grpSp>
      <p:sp useBgFill="1">
        <p:nvSpPr>
          <p:cNvPr id="46" name="Rechthoek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8" name="Tijdelijke aanduiding voor afbeelding 7" descr="Digitale achtergrond gegevenspunten">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Rechthoek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0" name="Rechthoek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Titel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rtl="0">
              <a:lnSpc>
                <a:spcPct val="100000"/>
              </a:lnSpc>
            </a:pPr>
            <a:r>
              <a:rPr lang="nl-NL" sz="6400" kern="1200" dirty="0">
                <a:solidFill>
                  <a:schemeClr val="tx1"/>
                </a:solidFill>
                <a:latin typeface="+mj-lt"/>
                <a:ea typeface="+mj-ea"/>
                <a:cs typeface="+mj-cs"/>
              </a:rPr>
              <a:t>Impact</a:t>
            </a:r>
          </a:p>
        </p:txBody>
      </p:sp>
      <p:sp>
        <p:nvSpPr>
          <p:cNvPr id="16" name="Subtitel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10"/>
            <a:ext cx="5437187" cy="2265216"/>
          </a:xfrm>
        </p:spPr>
        <p:txBody>
          <a:bodyPr vert="horz" wrap="square" lIns="0" tIns="0" rIns="0" bIns="0" rtlCol="0" anchor="t">
            <a:normAutofit/>
          </a:bodyPr>
          <a:lstStyle/>
          <a:p>
            <a:pPr marL="0" indent="0" rtl="0">
              <a:lnSpc>
                <a:spcPct val="100000"/>
              </a:lnSpc>
              <a:buNone/>
            </a:pPr>
            <a:r>
              <a:rPr lang="nl-NL" kern="1200" dirty="0" err="1">
                <a:latin typeface="+mn-lt"/>
                <a:ea typeface="+mn-ea"/>
                <a:cs typeface="+mn-cs"/>
              </a:rPr>
              <a:t>To</a:t>
            </a:r>
            <a:r>
              <a:rPr lang="nl-NL" kern="1200" dirty="0">
                <a:latin typeface="+mn-lt"/>
                <a:ea typeface="+mn-ea"/>
                <a:cs typeface="+mn-cs"/>
              </a:rPr>
              <a:t> share </a:t>
            </a:r>
            <a:r>
              <a:rPr lang="nl-NL" kern="1200" dirty="0" err="1">
                <a:latin typeface="+mn-lt"/>
                <a:ea typeface="+mn-ea"/>
                <a:cs typeface="+mn-cs"/>
              </a:rPr>
              <a:t>an</a:t>
            </a:r>
            <a:r>
              <a:rPr lang="nl-NL" kern="1200" dirty="0">
                <a:latin typeface="+mn-lt"/>
                <a:ea typeface="+mn-ea"/>
                <a:cs typeface="+mn-cs"/>
              </a:rPr>
              <a:t> event </a:t>
            </a:r>
            <a:r>
              <a:rPr lang="nl-NL" kern="1200" dirty="0" err="1">
                <a:latin typeface="+mn-lt"/>
                <a:ea typeface="+mn-ea"/>
                <a:cs typeface="+mn-cs"/>
              </a:rPr>
              <a:t>that</a:t>
            </a:r>
            <a:r>
              <a:rPr lang="nl-NL" kern="1200" dirty="0">
                <a:latin typeface="+mn-lt"/>
                <a:ea typeface="+mn-ea"/>
                <a:cs typeface="+mn-cs"/>
              </a:rPr>
              <a:t> </a:t>
            </a:r>
            <a:br>
              <a:rPr lang="nl-NL" kern="1200" dirty="0">
                <a:latin typeface="+mn-lt"/>
                <a:ea typeface="+mn-ea"/>
                <a:cs typeface="+mn-cs"/>
              </a:rPr>
            </a:br>
            <a:r>
              <a:rPr lang="nl-NL" kern="1200" dirty="0" err="1">
                <a:latin typeface="+mn-lt"/>
                <a:ea typeface="+mn-ea"/>
                <a:cs typeface="+mn-cs"/>
              </a:rPr>
              <a:t>changed</a:t>
            </a:r>
            <a:r>
              <a:rPr lang="nl-NL" kern="1200" dirty="0">
                <a:latin typeface="+mn-lt"/>
                <a:ea typeface="+mn-ea"/>
                <a:cs typeface="+mn-cs"/>
              </a:rPr>
              <a:t> </a:t>
            </a:r>
            <a:r>
              <a:rPr lang="nl-NL" dirty="0" err="1"/>
              <a:t>my</a:t>
            </a:r>
            <a:r>
              <a:rPr lang="nl-NL" dirty="0"/>
              <a:t> life as a teacher...</a:t>
            </a:r>
            <a:endParaRPr lang="nl-NL" kern="1200" dirty="0">
              <a:latin typeface="+mn-lt"/>
              <a:ea typeface="+mn-ea"/>
              <a:cs typeface="+mn-cs"/>
            </a:endParaRPr>
          </a:p>
        </p:txBody>
      </p:sp>
      <p:sp>
        <p:nvSpPr>
          <p:cNvPr id="4" name="Tijdelijke aanduiding voor dianumm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nl-NL" smtClean="0"/>
              <a:t>4</a:t>
            </a:fld>
            <a:endParaRPr lang="nl-NL" dirty="0"/>
          </a:p>
        </p:txBody>
      </p:sp>
    </p:spTree>
    <p:extLst>
      <p:ext uri="{BB962C8B-B14F-4D97-AF65-F5344CB8AC3E}">
        <p14:creationId xmlns:p14="http://schemas.microsoft.com/office/powerpoint/2010/main" val="5600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C15EE852-24F1-4643-8082-AB45CFF2BA10}"/>
              </a:ext>
            </a:extLst>
          </p:cNvPr>
          <p:cNvSpPr>
            <a:spLocks noGrp="1"/>
          </p:cNvSpPr>
          <p:nvPr>
            <p:ph type="title"/>
          </p:nvPr>
        </p:nvSpPr>
        <p:spPr>
          <a:xfrm>
            <a:off x="530393" y="822230"/>
            <a:ext cx="4676456" cy="3384550"/>
          </a:xfrm>
        </p:spPr>
        <p:txBody>
          <a:bodyPr rtlCol="0">
            <a:normAutofit fontScale="90000"/>
          </a:bodyPr>
          <a:lstStyle/>
          <a:p>
            <a:pPr rtl="0"/>
            <a:r>
              <a:rPr lang="nl-NL" sz="6600" dirty="0"/>
              <a:t>2 </a:t>
            </a:r>
            <a:br>
              <a:rPr lang="nl-NL" sz="6600" dirty="0"/>
            </a:br>
            <a:r>
              <a:rPr lang="nl-NL" sz="6600" dirty="0"/>
              <a:t>december 2010 </a:t>
            </a:r>
            <a:br>
              <a:rPr lang="nl-NL" sz="6600" dirty="0"/>
            </a:br>
            <a:br>
              <a:rPr lang="nl-NL" sz="6600" dirty="0"/>
            </a:br>
            <a:r>
              <a:rPr lang="nl-NL" sz="6600" dirty="0"/>
              <a:t>10:00 </a:t>
            </a:r>
            <a:r>
              <a:rPr lang="nl-NL" sz="6600" dirty="0" err="1"/>
              <a:t>hrs</a:t>
            </a:r>
            <a:endParaRPr lang="nl-NL" sz="6600" dirty="0"/>
          </a:p>
        </p:txBody>
      </p:sp>
      <p:sp>
        <p:nvSpPr>
          <p:cNvPr id="15" name="Tijdelijke aanduiding voor inhoud 14">
            <a:extLst>
              <a:ext uri="{FF2B5EF4-FFF2-40B4-BE49-F238E27FC236}">
                <a16:creationId xmlns:a16="http://schemas.microsoft.com/office/drawing/2014/main" id="{4139825C-53C7-44F4-A064-9795CECD081B}"/>
              </a:ext>
            </a:extLst>
          </p:cNvPr>
          <p:cNvSpPr>
            <a:spLocks noGrp="1"/>
          </p:cNvSpPr>
          <p:nvPr>
            <p:ph sz="quarter" idx="15"/>
          </p:nvPr>
        </p:nvSpPr>
        <p:spPr>
          <a:xfrm>
            <a:off x="467043" y="5133181"/>
            <a:ext cx="3565524" cy="2351087"/>
          </a:xfrm>
        </p:spPr>
        <p:txBody>
          <a:bodyPr rtlCol="0"/>
          <a:lstStyle/>
          <a:p>
            <a:pPr rtl="0"/>
            <a:r>
              <a:rPr lang="nl-NL" dirty="0"/>
              <a:t>The </a:t>
            </a:r>
            <a:r>
              <a:rPr lang="nl-NL" dirty="0" err="1"/>
              <a:t>nightmare</a:t>
            </a:r>
            <a:r>
              <a:rPr lang="nl-NL" dirty="0"/>
              <a:t> of </a:t>
            </a:r>
            <a:r>
              <a:rPr lang="nl-NL" dirty="0" err="1"/>
              <a:t>every</a:t>
            </a:r>
            <a:r>
              <a:rPr lang="nl-NL" dirty="0"/>
              <a:t> teacher </a:t>
            </a:r>
            <a:r>
              <a:rPr lang="nl-NL" dirty="0" err="1"/>
              <a:t>and</a:t>
            </a:r>
            <a:r>
              <a:rPr lang="nl-NL" dirty="0"/>
              <a:t> </a:t>
            </a:r>
            <a:r>
              <a:rPr lang="nl-NL" dirty="0" err="1"/>
              <a:t>parent</a:t>
            </a:r>
            <a:endParaRPr lang="nl-NL" dirty="0"/>
          </a:p>
          <a:p>
            <a:pPr rtl="0"/>
            <a:endParaRPr lang="nl-NL" dirty="0"/>
          </a:p>
        </p:txBody>
      </p:sp>
      <p:sp>
        <p:nvSpPr>
          <p:cNvPr id="21" name="Tijdelijke aanduiding voor dianumm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pPr rtl="0"/>
              <a:t>5</a:t>
            </a:fld>
            <a:endParaRPr lang="nl-NL" dirty="0"/>
          </a:p>
        </p:txBody>
      </p:sp>
      <p:pic>
        <p:nvPicPr>
          <p:cNvPr id="5" name="Tijdelijke aanduiding voor afbeelding 4" descr="Afbeelding met silhouet, nachtelijke hemel&#10;&#10;Automatisch gegenereerde beschrijving">
            <a:extLst>
              <a:ext uri="{FF2B5EF4-FFF2-40B4-BE49-F238E27FC236}">
                <a16:creationId xmlns:a16="http://schemas.microsoft.com/office/drawing/2014/main" id="{EBC78CCB-588A-FCDE-C620-28CA4EABAB0D}"/>
              </a:ext>
            </a:extLst>
          </p:cNvPr>
          <p:cNvPicPr>
            <a:picLocks noGrp="1" noChangeAspect="1"/>
          </p:cNvPicPr>
          <p:nvPr>
            <p:ph type="pic" sz="quarter" idx="13"/>
          </p:nvPr>
        </p:nvPicPr>
        <p:blipFill>
          <a:blip r:embed="rId3"/>
          <a:srcRect l="16727" r="16727"/>
          <a:stretch>
            <a:fillRect/>
          </a:stretch>
        </p:blipFill>
        <p:spPr/>
      </p:pic>
    </p:spTree>
    <p:extLst>
      <p:ext uri="{BB962C8B-B14F-4D97-AF65-F5344CB8AC3E}">
        <p14:creationId xmlns:p14="http://schemas.microsoft.com/office/powerpoint/2010/main" val="39551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e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Vrije v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a:p>
          </p:txBody>
        </p:sp>
        <p:sp>
          <p:nvSpPr>
            <p:cNvPr id="27" name="Ova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a:p>
          </p:txBody>
        </p:sp>
      </p:grpSp>
      <p:sp>
        <p:nvSpPr>
          <p:cNvPr id="9" name="Tijdelijke aanduiding voor tekst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rtlCol="0"/>
          <a:lstStyle/>
          <a:p>
            <a:pPr rtl="0"/>
            <a:r>
              <a:rPr lang="nl-NL" dirty="0" err="1"/>
              <a:t>thoughts</a:t>
            </a:r>
            <a:endParaRPr lang="nl-NL" dirty="0"/>
          </a:p>
        </p:txBody>
      </p:sp>
      <p:sp>
        <p:nvSpPr>
          <p:cNvPr id="10" name="Tijdelijke aanduiding voor inhoud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vert="horz" wrap="square" lIns="0" tIns="0" rIns="0" bIns="0" rtlCol="0" anchor="t">
            <a:noAutofit/>
          </a:bodyPr>
          <a:lstStyle/>
          <a:p>
            <a:pPr marL="171450" indent="-171450">
              <a:buFontTx/>
              <a:buChar char="-"/>
            </a:pPr>
            <a:r>
              <a:rPr lang="nl-NL" dirty="0"/>
              <a:t>I had </a:t>
            </a:r>
            <a:r>
              <a:rPr lang="nl-NL" dirty="0" err="1"/>
              <a:t>doubts</a:t>
            </a:r>
            <a:r>
              <a:rPr lang="nl-NL" dirty="0"/>
              <a:t> </a:t>
            </a:r>
            <a:r>
              <a:rPr lang="nl-NL" dirty="0" err="1"/>
              <a:t>about</a:t>
            </a:r>
            <a:r>
              <a:rPr lang="nl-NL" dirty="0"/>
              <a:t> </a:t>
            </a:r>
            <a:r>
              <a:rPr lang="nl-NL" dirty="0" err="1"/>
              <a:t>my</a:t>
            </a:r>
            <a:r>
              <a:rPr lang="nl-NL" dirty="0"/>
              <a:t> way of </a:t>
            </a:r>
            <a:r>
              <a:rPr lang="nl-NL" dirty="0" err="1"/>
              <a:t>being</a:t>
            </a:r>
            <a:r>
              <a:rPr lang="nl-NL" dirty="0"/>
              <a:t> a teacher </a:t>
            </a:r>
            <a:r>
              <a:rPr lang="nl-NL" dirty="0" err="1"/>
              <a:t>and</a:t>
            </a:r>
            <a:r>
              <a:rPr lang="nl-NL" dirty="0"/>
              <a:t> a counselor</a:t>
            </a:r>
          </a:p>
          <a:p>
            <a:pPr marL="171450" indent="-171450">
              <a:buFontTx/>
              <a:buChar char="-"/>
            </a:pPr>
            <a:r>
              <a:rPr lang="nl-NL" dirty="0"/>
              <a:t>Is </a:t>
            </a:r>
            <a:r>
              <a:rPr lang="nl-NL" dirty="0" err="1"/>
              <a:t>this</a:t>
            </a:r>
            <a:r>
              <a:rPr lang="nl-NL" dirty="0"/>
              <a:t> a </a:t>
            </a:r>
            <a:r>
              <a:rPr lang="nl-NL" dirty="0" err="1"/>
              <a:t>healthy</a:t>
            </a:r>
            <a:r>
              <a:rPr lang="nl-NL" dirty="0"/>
              <a:t> way </a:t>
            </a:r>
            <a:r>
              <a:rPr lang="nl-NL" dirty="0" err="1"/>
              <a:t>for</a:t>
            </a:r>
            <a:r>
              <a:rPr lang="nl-NL" dirty="0"/>
              <a:t> me </a:t>
            </a:r>
            <a:r>
              <a:rPr lang="nl-NL" dirty="0" err="1"/>
              <a:t>because</a:t>
            </a:r>
            <a:r>
              <a:rPr lang="nl-NL" dirty="0"/>
              <a:t> of </a:t>
            </a:r>
            <a:r>
              <a:rPr lang="nl-NL" dirty="0" err="1"/>
              <a:t>my</a:t>
            </a:r>
            <a:r>
              <a:rPr lang="nl-NL" dirty="0"/>
              <a:t> personal commitment </a:t>
            </a:r>
            <a:r>
              <a:rPr lang="nl-NL" dirty="0" err="1"/>
              <a:t>to</a:t>
            </a:r>
            <a:r>
              <a:rPr lang="nl-NL" dirty="0"/>
              <a:t> </a:t>
            </a:r>
            <a:r>
              <a:rPr lang="nl-NL" dirty="0" err="1"/>
              <a:t>my</a:t>
            </a:r>
            <a:r>
              <a:rPr lang="nl-NL" dirty="0"/>
              <a:t> </a:t>
            </a:r>
            <a:r>
              <a:rPr lang="nl-NL" dirty="0" err="1"/>
              <a:t>students</a:t>
            </a:r>
            <a:endParaRPr lang="nl-NL" dirty="0"/>
          </a:p>
          <a:p>
            <a:pPr marL="171450" indent="-171450">
              <a:buFontTx/>
              <a:buChar char="-"/>
            </a:pPr>
            <a:r>
              <a:rPr lang="nl-NL" dirty="0"/>
              <a:t>Do I have </a:t>
            </a:r>
            <a:r>
              <a:rPr lang="nl-NL" dirty="0" err="1"/>
              <a:t>to</a:t>
            </a:r>
            <a:r>
              <a:rPr lang="nl-NL" dirty="0"/>
              <a:t> take </a:t>
            </a:r>
            <a:r>
              <a:rPr lang="nl-NL" dirty="0" err="1"/>
              <a:t>some</a:t>
            </a:r>
            <a:r>
              <a:rPr lang="nl-NL" dirty="0"/>
              <a:t> </a:t>
            </a:r>
            <a:r>
              <a:rPr lang="nl-NL" dirty="0" err="1"/>
              <a:t>distance</a:t>
            </a:r>
            <a:r>
              <a:rPr lang="nl-NL" dirty="0"/>
              <a:t> of </a:t>
            </a:r>
            <a:r>
              <a:rPr lang="nl-NL" dirty="0" err="1"/>
              <a:t>my</a:t>
            </a:r>
            <a:r>
              <a:rPr lang="nl-NL" dirty="0"/>
              <a:t> job?</a:t>
            </a:r>
          </a:p>
        </p:txBody>
      </p:sp>
      <p:sp>
        <p:nvSpPr>
          <p:cNvPr id="11" name="Tijdelijke aanduiding voor tekst 10">
            <a:extLst>
              <a:ext uri="{FF2B5EF4-FFF2-40B4-BE49-F238E27FC236}">
                <a16:creationId xmlns:a16="http://schemas.microsoft.com/office/drawing/2014/main" id="{60726BA7-44D6-4116-90E3-38325026EAAD}"/>
              </a:ext>
            </a:extLst>
          </p:cNvPr>
          <p:cNvSpPr>
            <a:spLocks noGrp="1"/>
          </p:cNvSpPr>
          <p:nvPr>
            <p:ph type="body" sz="quarter" idx="3"/>
          </p:nvPr>
        </p:nvSpPr>
        <p:spPr>
          <a:xfrm>
            <a:off x="6212024" y="1731375"/>
            <a:ext cx="5436392" cy="535354"/>
          </a:xfrm>
        </p:spPr>
        <p:txBody>
          <a:bodyPr rtlCol="0"/>
          <a:lstStyle/>
          <a:p>
            <a:pPr rtl="0"/>
            <a:r>
              <a:rPr lang="nl-NL" dirty="0"/>
              <a:t>Actions</a:t>
            </a:r>
          </a:p>
        </p:txBody>
      </p:sp>
      <p:sp>
        <p:nvSpPr>
          <p:cNvPr id="12" name="Tijdelijke aanduiding voor inhoud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436391" cy="3515555"/>
          </a:xfrm>
        </p:spPr>
        <p:txBody>
          <a:bodyPr vert="horz" wrap="square" lIns="0" tIns="0" rIns="0" bIns="0" rtlCol="0" anchor="t">
            <a:noAutofit/>
          </a:bodyPr>
          <a:lstStyle/>
          <a:p>
            <a:pPr rtl="0"/>
            <a:r>
              <a:rPr lang="nl-NL" dirty="0"/>
              <a:t>School </a:t>
            </a:r>
            <a:r>
              <a:rPr lang="nl-NL" dirty="0" err="1"/>
              <a:t>guidance</a:t>
            </a:r>
            <a:r>
              <a:rPr lang="nl-NL" dirty="0"/>
              <a:t> counseling</a:t>
            </a:r>
          </a:p>
          <a:p>
            <a:pPr rtl="0"/>
            <a:r>
              <a:rPr lang="nl-NL" dirty="0" err="1"/>
              <a:t>Several</a:t>
            </a:r>
            <a:r>
              <a:rPr lang="nl-NL" dirty="0"/>
              <a:t> </a:t>
            </a:r>
            <a:r>
              <a:rPr lang="nl-NL" dirty="0" err="1"/>
              <a:t>talks</a:t>
            </a:r>
            <a:r>
              <a:rPr lang="nl-NL" dirty="0"/>
              <a:t> </a:t>
            </a:r>
            <a:r>
              <a:rPr lang="nl-NL" dirty="0" err="1"/>
              <a:t>with</a:t>
            </a:r>
            <a:r>
              <a:rPr lang="nl-NL" dirty="0"/>
              <a:t> </a:t>
            </a:r>
            <a:r>
              <a:rPr lang="nl-NL" dirty="0" err="1"/>
              <a:t>the</a:t>
            </a:r>
            <a:r>
              <a:rPr lang="nl-NL" dirty="0"/>
              <a:t> </a:t>
            </a:r>
            <a:r>
              <a:rPr lang="nl-NL" dirty="0" err="1"/>
              <a:t>parents</a:t>
            </a:r>
            <a:endParaRPr lang="nl-NL" dirty="0"/>
          </a:p>
          <a:p>
            <a:pPr rtl="0"/>
            <a:r>
              <a:rPr lang="nl-NL" dirty="0"/>
              <a:t>Spoken on his </a:t>
            </a:r>
            <a:r>
              <a:rPr lang="nl-NL" dirty="0" err="1"/>
              <a:t>funeral</a:t>
            </a:r>
            <a:endParaRPr lang="nl-NL" dirty="0"/>
          </a:p>
          <a:p>
            <a:r>
              <a:rPr lang="nl-NL" dirty="0" err="1"/>
              <a:t>Mental</a:t>
            </a:r>
            <a:r>
              <a:rPr lang="nl-NL" dirty="0"/>
              <a:t> coaching </a:t>
            </a:r>
            <a:r>
              <a:rPr lang="nl-NL" dirty="0" err="1"/>
              <a:t>by</a:t>
            </a:r>
            <a:r>
              <a:rPr lang="nl-NL" dirty="0"/>
              <a:t> a </a:t>
            </a:r>
            <a:r>
              <a:rPr lang="nl-NL" dirty="0" err="1"/>
              <a:t>Psychologist</a:t>
            </a:r>
            <a:r>
              <a:rPr lang="nl-NL" dirty="0"/>
              <a:t> </a:t>
            </a:r>
          </a:p>
          <a:p>
            <a:r>
              <a:rPr lang="nl-NL" dirty="0" err="1"/>
              <a:t>Accepting</a:t>
            </a:r>
            <a:r>
              <a:rPr lang="nl-NL" dirty="0"/>
              <a:t> </a:t>
            </a:r>
            <a:r>
              <a:rPr lang="nl-NL" dirty="0" err="1"/>
              <a:t>that</a:t>
            </a:r>
            <a:r>
              <a:rPr lang="nl-NL" dirty="0"/>
              <a:t> personal coaching is </a:t>
            </a:r>
            <a:r>
              <a:rPr lang="nl-NL" dirty="0" err="1"/>
              <a:t>my</a:t>
            </a:r>
            <a:r>
              <a:rPr lang="nl-NL" dirty="0"/>
              <a:t> </a:t>
            </a:r>
            <a:r>
              <a:rPr lang="nl-NL" dirty="0" err="1"/>
              <a:t>strength</a:t>
            </a:r>
          </a:p>
          <a:p>
            <a:pPr marL="0" indent="0" rtl="0">
              <a:buNone/>
            </a:pPr>
            <a:endParaRPr lang="nl-NL" dirty="0"/>
          </a:p>
          <a:p>
            <a:pPr rtl="0"/>
            <a:endParaRPr lang="nl-NL" dirty="0"/>
          </a:p>
          <a:p>
            <a:pPr rtl="0"/>
            <a:endParaRPr lang="nl-NL" dirty="0"/>
          </a:p>
        </p:txBody>
      </p:sp>
      <p:sp>
        <p:nvSpPr>
          <p:cNvPr id="6" name="Tijdelijke aanduiding voor dianumm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nl-NL" smtClean="0"/>
              <a:pPr rtl="0"/>
              <a:t>6</a:t>
            </a:fld>
            <a:endParaRPr lang="nl-NL"/>
          </a:p>
        </p:txBody>
      </p:sp>
      <p:sp>
        <p:nvSpPr>
          <p:cNvPr id="22" name="Vrije v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a:p>
        </p:txBody>
      </p:sp>
      <p:sp>
        <p:nvSpPr>
          <p:cNvPr id="8" name="Titel 7">
            <a:extLst>
              <a:ext uri="{FF2B5EF4-FFF2-40B4-BE49-F238E27FC236}">
                <a16:creationId xmlns:a16="http://schemas.microsoft.com/office/drawing/2014/main" id="{BB982CFF-55D9-72BF-4BF2-18391EF05554}"/>
              </a:ext>
            </a:extLst>
          </p:cNvPr>
          <p:cNvSpPr>
            <a:spLocks noGrp="1"/>
          </p:cNvSpPr>
          <p:nvPr>
            <p:ph type="title"/>
          </p:nvPr>
        </p:nvSpPr>
        <p:spPr/>
        <p:txBody>
          <a:bodyPr/>
          <a:lstStyle/>
          <a:p>
            <a:r>
              <a:rPr lang="nl-NL" dirty="0" err="1"/>
              <a:t>Reflections</a:t>
            </a:r>
            <a:endParaRPr lang="nl-NL" dirty="0"/>
          </a:p>
        </p:txBody>
      </p:sp>
    </p:spTree>
    <p:extLst>
      <p:ext uri="{BB962C8B-B14F-4D97-AF65-F5344CB8AC3E}">
        <p14:creationId xmlns:p14="http://schemas.microsoft.com/office/powerpoint/2010/main" val="38913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D09F1-617E-08CD-250D-7033B889D231}"/>
              </a:ext>
            </a:extLst>
          </p:cNvPr>
          <p:cNvSpPr>
            <a:spLocks noGrp="1"/>
          </p:cNvSpPr>
          <p:nvPr>
            <p:ph type="title"/>
          </p:nvPr>
        </p:nvSpPr>
        <p:spPr>
          <a:xfrm>
            <a:off x="550863" y="-64874"/>
            <a:ext cx="3565524" cy="1997855"/>
          </a:xfrm>
        </p:spPr>
        <p:txBody>
          <a:bodyPr/>
          <a:lstStyle/>
          <a:p>
            <a:r>
              <a:rPr lang="nl-NL" dirty="0"/>
              <a:t>Using </a:t>
            </a:r>
            <a:r>
              <a:rPr lang="nl-NL" dirty="0" err="1"/>
              <a:t>qualities</a:t>
            </a:r>
            <a:endParaRPr lang="nl-NL" dirty="0"/>
          </a:p>
        </p:txBody>
      </p:sp>
      <p:sp>
        <p:nvSpPr>
          <p:cNvPr id="3" name="Tijdelijke aanduiding voor inhoud 2">
            <a:extLst>
              <a:ext uri="{FF2B5EF4-FFF2-40B4-BE49-F238E27FC236}">
                <a16:creationId xmlns:a16="http://schemas.microsoft.com/office/drawing/2014/main" id="{2DA7377D-EE20-0F20-E71A-F6B88AA55A51}"/>
              </a:ext>
            </a:extLst>
          </p:cNvPr>
          <p:cNvSpPr>
            <a:spLocks noGrp="1"/>
          </p:cNvSpPr>
          <p:nvPr>
            <p:ph idx="1"/>
          </p:nvPr>
        </p:nvSpPr>
        <p:spPr>
          <a:xfrm>
            <a:off x="550863" y="2677307"/>
            <a:ext cx="8939136" cy="2686264"/>
          </a:xfrm>
        </p:spPr>
        <p:txBody>
          <a:bodyPr/>
          <a:lstStyle/>
          <a:p>
            <a:r>
              <a:rPr lang="nl-NL" dirty="0"/>
              <a:t>Attention Deficit </a:t>
            </a:r>
            <a:r>
              <a:rPr lang="nl-NL" dirty="0" err="1"/>
              <a:t>Hyperactive</a:t>
            </a:r>
            <a:r>
              <a:rPr lang="nl-NL" dirty="0"/>
              <a:t> Disorder</a:t>
            </a:r>
          </a:p>
          <a:p>
            <a:r>
              <a:rPr lang="nl-NL" dirty="0"/>
              <a:t>	Extrovert </a:t>
            </a:r>
            <a:r>
              <a:rPr lang="nl-NL" dirty="0" err="1"/>
              <a:t>personality</a:t>
            </a:r>
            <a:r>
              <a:rPr lang="nl-NL" dirty="0"/>
              <a:t> </a:t>
            </a:r>
            <a:r>
              <a:rPr lang="nl-NL" dirty="0" err="1"/>
              <a:t>to</a:t>
            </a:r>
            <a:r>
              <a:rPr lang="nl-NL" dirty="0"/>
              <a:t> make </a:t>
            </a:r>
            <a:r>
              <a:rPr lang="nl-NL" dirty="0" err="1"/>
              <a:t>emotional</a:t>
            </a:r>
            <a:r>
              <a:rPr lang="nl-NL" dirty="0"/>
              <a:t> contact </a:t>
            </a:r>
            <a:r>
              <a:rPr lang="nl-NL" dirty="0" err="1"/>
              <a:t>with</a:t>
            </a:r>
            <a:r>
              <a:rPr lang="nl-NL" dirty="0"/>
              <a:t> </a:t>
            </a:r>
            <a:r>
              <a:rPr lang="nl-NL" dirty="0" err="1"/>
              <a:t>others</a:t>
            </a:r>
            <a:r>
              <a:rPr lang="nl-NL" dirty="0"/>
              <a:t> </a:t>
            </a:r>
          </a:p>
          <a:p>
            <a:r>
              <a:rPr lang="nl-NL" dirty="0"/>
              <a:t>Hans </a:t>
            </a:r>
            <a:r>
              <a:rPr lang="nl-NL" dirty="0" err="1"/>
              <a:t>Kuikman</a:t>
            </a:r>
            <a:endParaRPr lang="nl-NL" dirty="0"/>
          </a:p>
          <a:p>
            <a:r>
              <a:rPr lang="nl-NL" dirty="0"/>
              <a:t>	</a:t>
            </a:r>
            <a:r>
              <a:rPr lang="nl-NL" dirty="0" err="1"/>
              <a:t>Founding</a:t>
            </a:r>
            <a:r>
              <a:rPr lang="nl-NL" dirty="0"/>
              <a:t> </a:t>
            </a:r>
            <a:r>
              <a:rPr lang="nl-NL" dirty="0" err="1"/>
              <a:t>Father</a:t>
            </a:r>
            <a:r>
              <a:rPr lang="nl-NL" dirty="0"/>
              <a:t> of </a:t>
            </a:r>
            <a:r>
              <a:rPr lang="nl-NL" dirty="0" err="1"/>
              <a:t>the</a:t>
            </a:r>
            <a:r>
              <a:rPr lang="nl-NL" dirty="0"/>
              <a:t> </a:t>
            </a:r>
            <a:r>
              <a:rPr lang="nl-NL" dirty="0" err="1"/>
              <a:t>TopAcademy</a:t>
            </a:r>
            <a:endParaRPr lang="nl-NL" dirty="0"/>
          </a:p>
          <a:p>
            <a:r>
              <a:rPr lang="nl-NL" dirty="0"/>
              <a:t>	Program </a:t>
            </a:r>
            <a:r>
              <a:rPr lang="nl-NL" dirty="0" err="1"/>
              <a:t>developer</a:t>
            </a:r>
            <a:r>
              <a:rPr lang="nl-NL" dirty="0"/>
              <a:t> &amp; Senior Coach</a:t>
            </a:r>
          </a:p>
          <a:p>
            <a:endParaRPr lang="nl-NL" dirty="0"/>
          </a:p>
          <a:p>
            <a:r>
              <a:rPr lang="nl-NL" dirty="0"/>
              <a:t>The </a:t>
            </a:r>
            <a:r>
              <a:rPr lang="nl-NL" dirty="0" err="1"/>
              <a:t>TopAcademy</a:t>
            </a:r>
            <a:r>
              <a:rPr lang="nl-NL" dirty="0"/>
              <a:t> </a:t>
            </a:r>
            <a:r>
              <a:rPr lang="nl-NL" dirty="0" err="1"/>
              <a:t>and</a:t>
            </a:r>
            <a:r>
              <a:rPr lang="nl-NL" dirty="0"/>
              <a:t> </a:t>
            </a:r>
            <a:r>
              <a:rPr lang="nl-NL" dirty="0" err="1"/>
              <a:t>our</a:t>
            </a:r>
            <a:r>
              <a:rPr lang="nl-NL" dirty="0"/>
              <a:t> </a:t>
            </a:r>
            <a:r>
              <a:rPr lang="nl-NL" dirty="0" err="1"/>
              <a:t>students</a:t>
            </a:r>
            <a:r>
              <a:rPr lang="nl-NL" dirty="0"/>
              <a:t> gave me </a:t>
            </a:r>
            <a:r>
              <a:rPr lang="nl-NL" dirty="0" err="1"/>
              <a:t>the</a:t>
            </a:r>
            <a:r>
              <a:rPr lang="nl-NL" dirty="0"/>
              <a:t> </a:t>
            </a:r>
            <a:r>
              <a:rPr lang="nl-NL" dirty="0" err="1"/>
              <a:t>believe</a:t>
            </a:r>
            <a:r>
              <a:rPr lang="nl-NL" dirty="0"/>
              <a:t> </a:t>
            </a:r>
            <a:r>
              <a:rPr lang="nl-NL" dirty="0" err="1"/>
              <a:t>that</a:t>
            </a:r>
            <a:r>
              <a:rPr lang="nl-NL" dirty="0"/>
              <a:t> i </a:t>
            </a:r>
            <a:r>
              <a:rPr lang="nl-NL" dirty="0" err="1"/>
              <a:t>can</a:t>
            </a:r>
            <a:r>
              <a:rPr lang="nl-NL" dirty="0"/>
              <a:t> make a </a:t>
            </a:r>
            <a:r>
              <a:rPr lang="nl-NL" dirty="0" err="1"/>
              <a:t>difference</a:t>
            </a:r>
            <a:endParaRPr lang="nl-NL" dirty="0"/>
          </a:p>
        </p:txBody>
      </p:sp>
      <p:pic>
        <p:nvPicPr>
          <p:cNvPr id="11" name="Tijdelijke aanduiding voor afbeelding 10" descr="Afbeelding met persoon, buitenshuis, groep, mensen&#10;&#10;Automatisch gegenereerde beschrijving">
            <a:extLst>
              <a:ext uri="{FF2B5EF4-FFF2-40B4-BE49-F238E27FC236}">
                <a16:creationId xmlns:a16="http://schemas.microsoft.com/office/drawing/2014/main" id="{64842BC3-FD50-8CFB-75F9-C1496B0F8EDB}"/>
              </a:ext>
            </a:extLst>
          </p:cNvPr>
          <p:cNvPicPr>
            <a:picLocks noGrp="1" noChangeAspect="1"/>
          </p:cNvPicPr>
          <p:nvPr>
            <p:ph type="pic" sz="quarter" idx="13"/>
          </p:nvPr>
        </p:nvPicPr>
        <p:blipFill>
          <a:blip r:embed="rId2"/>
          <a:srcRect l="21862" r="21862"/>
          <a:stretch>
            <a:fillRect/>
          </a:stretch>
        </p:blipFill>
        <p:spPr>
          <a:xfrm>
            <a:off x="7765720" y="196900"/>
            <a:ext cx="3448558" cy="3448558"/>
          </a:xfrm>
        </p:spPr>
      </p:pic>
      <p:pic>
        <p:nvPicPr>
          <p:cNvPr id="15" name="Tijdelijke aanduiding voor afbeelding 14" descr="Afbeelding met diagram, tekst&#10;&#10;Automatisch gegenereerde beschrijving">
            <a:extLst>
              <a:ext uri="{FF2B5EF4-FFF2-40B4-BE49-F238E27FC236}">
                <a16:creationId xmlns:a16="http://schemas.microsoft.com/office/drawing/2014/main" id="{A6B1AB4E-2EA9-D232-AD12-7049A833452A}"/>
              </a:ext>
            </a:extLst>
          </p:cNvPr>
          <p:cNvPicPr>
            <a:picLocks noGrp="1" noChangeAspect="1"/>
          </p:cNvPicPr>
          <p:nvPr>
            <p:ph type="pic" sz="quarter" idx="15"/>
          </p:nvPr>
        </p:nvPicPr>
        <p:blipFill>
          <a:blip r:embed="rId3"/>
          <a:srcRect l="12548" r="12548"/>
          <a:stretch>
            <a:fillRect/>
          </a:stretch>
        </p:blipFill>
        <p:spPr>
          <a:xfrm>
            <a:off x="9004511" y="3570336"/>
            <a:ext cx="2936876" cy="2936876"/>
          </a:xfrm>
        </p:spPr>
      </p:pic>
      <p:sp>
        <p:nvSpPr>
          <p:cNvPr id="9" name="Tijdelijke aanduiding voor dianummer 8">
            <a:extLst>
              <a:ext uri="{FF2B5EF4-FFF2-40B4-BE49-F238E27FC236}">
                <a16:creationId xmlns:a16="http://schemas.microsoft.com/office/drawing/2014/main" id="{C7A8E2CF-0B52-434A-B1BF-676940D9DB29}"/>
              </a:ext>
            </a:extLst>
          </p:cNvPr>
          <p:cNvSpPr>
            <a:spLocks noGrp="1"/>
          </p:cNvSpPr>
          <p:nvPr>
            <p:ph type="sldNum" sz="quarter" idx="12"/>
          </p:nvPr>
        </p:nvSpPr>
        <p:spPr/>
        <p:txBody>
          <a:bodyPr/>
          <a:lstStyle/>
          <a:p>
            <a:pPr rtl="0"/>
            <a:fld id="{DBA1B0FB-D917-4C8C-928F-313BD683BF39}" type="slidenum">
              <a:rPr lang="nl-NL" noProof="0" smtClean="0"/>
              <a:t>7</a:t>
            </a:fld>
            <a:endParaRPr lang="nl-NL" noProof="0"/>
          </a:p>
        </p:txBody>
      </p:sp>
    </p:spTree>
    <p:extLst>
      <p:ext uri="{BB962C8B-B14F-4D97-AF65-F5344CB8AC3E}">
        <p14:creationId xmlns:p14="http://schemas.microsoft.com/office/powerpoint/2010/main" val="290082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6A71A-227B-0569-0F53-A5F48DEDA8C2}"/>
              </a:ext>
            </a:extLst>
          </p:cNvPr>
          <p:cNvSpPr>
            <a:spLocks noGrp="1"/>
          </p:cNvSpPr>
          <p:nvPr>
            <p:ph type="title"/>
          </p:nvPr>
        </p:nvSpPr>
        <p:spPr>
          <a:xfrm>
            <a:off x="633310" y="524656"/>
            <a:ext cx="10242054" cy="860737"/>
          </a:xfrm>
        </p:spPr>
        <p:txBody>
          <a:bodyPr/>
          <a:lstStyle/>
          <a:p>
            <a:r>
              <a:rPr lang="nl-NL" sz="6000" dirty="0" err="1"/>
              <a:t>This</a:t>
            </a:r>
            <a:r>
              <a:rPr lang="nl-NL" sz="6000" dirty="0"/>
              <a:t> is me! </a:t>
            </a:r>
            <a:r>
              <a:rPr lang="nl-NL" sz="4000" dirty="0"/>
              <a:t>The </a:t>
            </a:r>
            <a:r>
              <a:rPr lang="nl-NL" sz="4000" dirty="0" err="1"/>
              <a:t>Greatest</a:t>
            </a:r>
            <a:r>
              <a:rPr lang="nl-NL" sz="4000" dirty="0"/>
              <a:t> Showman</a:t>
            </a:r>
            <a:endParaRPr lang="nl-NL" sz="6000" dirty="0"/>
          </a:p>
        </p:txBody>
      </p:sp>
      <p:sp>
        <p:nvSpPr>
          <p:cNvPr id="9" name="Tijdelijke aanduiding voor dianummer 8">
            <a:extLst>
              <a:ext uri="{FF2B5EF4-FFF2-40B4-BE49-F238E27FC236}">
                <a16:creationId xmlns:a16="http://schemas.microsoft.com/office/drawing/2014/main" id="{87AB4385-2146-73ED-23C1-3A9D020CD610}"/>
              </a:ext>
            </a:extLst>
          </p:cNvPr>
          <p:cNvSpPr>
            <a:spLocks noGrp="1"/>
          </p:cNvSpPr>
          <p:nvPr>
            <p:ph type="sldNum" sz="quarter" idx="12"/>
          </p:nvPr>
        </p:nvSpPr>
        <p:spPr/>
        <p:txBody>
          <a:bodyPr/>
          <a:lstStyle/>
          <a:p>
            <a:pPr rtl="0"/>
            <a:fld id="{DBA1B0FB-D917-4C8C-928F-313BD683BF39}" type="slidenum">
              <a:rPr lang="nl-NL" noProof="0" smtClean="0"/>
              <a:t>8</a:t>
            </a:fld>
            <a:endParaRPr lang="nl-NL" noProof="0"/>
          </a:p>
        </p:txBody>
      </p:sp>
      <p:pic>
        <p:nvPicPr>
          <p:cNvPr id="10" name="Onlinemedia 9" title="The Greatest Showman | &quot;This Is Me&quot; with Keala Settle | 20th Century FOX">
            <a:hlinkClick r:id="" action="ppaction://media"/>
            <a:extLst>
              <a:ext uri="{FF2B5EF4-FFF2-40B4-BE49-F238E27FC236}">
                <a16:creationId xmlns:a16="http://schemas.microsoft.com/office/drawing/2014/main" id="{45DDE1A1-6876-B916-14E7-BF7C3F051BE8}"/>
              </a:ext>
            </a:extLst>
          </p:cNvPr>
          <p:cNvPicPr>
            <a:picLocks noRot="1" noChangeAspect="1"/>
          </p:cNvPicPr>
          <p:nvPr>
            <a:videoFile r:link="rId1"/>
          </p:nvPr>
        </p:nvPicPr>
        <p:blipFill>
          <a:blip r:embed="rId3"/>
          <a:stretch>
            <a:fillRect/>
          </a:stretch>
        </p:blipFill>
        <p:spPr>
          <a:xfrm>
            <a:off x="2185747" y="1600837"/>
            <a:ext cx="7820506" cy="4418586"/>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19808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Vrije v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36" name="Ova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38" name="Ova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grpSp>
        <p:nvGrpSpPr>
          <p:cNvPr id="40" name="Groe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Vrije v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Vrije vorm: Vorm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tx1"/>
                </a:solidFill>
              </a:endParaRPr>
            </a:p>
          </p:txBody>
        </p:sp>
        <p:sp>
          <p:nvSpPr>
            <p:cNvPr id="43" name="Ova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sp>
          <p:nvSpPr>
            <p:cNvPr id="44" name="Ova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dirty="0"/>
            </a:p>
          </p:txBody>
        </p:sp>
      </p:grpSp>
      <p:sp useBgFill="1">
        <p:nvSpPr>
          <p:cNvPr id="46" name="Rechthoek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8" name="Tijdelijke aanduiding voor afbeelding 7">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alphaModFix/>
          </a:blip>
          <a:srcRect/>
          <a:stretch/>
        </p:blipFill>
        <p:spPr>
          <a:xfrm>
            <a:off x="-3542" y="-7"/>
            <a:ext cx="12192000" cy="6858000"/>
          </a:xfrm>
          <a:solidFill>
            <a:schemeClr val="accent5"/>
          </a:solidFill>
        </p:spPr>
      </p:pic>
      <p:sp>
        <p:nvSpPr>
          <p:cNvPr id="48" name="Rechthoek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0" name="Rechthoek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Titel 14">
            <a:extLst>
              <a:ext uri="{FF2B5EF4-FFF2-40B4-BE49-F238E27FC236}">
                <a16:creationId xmlns:a16="http://schemas.microsoft.com/office/drawing/2014/main" id="{40F1DF5B-353A-4270-8C10-6A1509441174}"/>
              </a:ext>
            </a:extLst>
          </p:cNvPr>
          <p:cNvSpPr>
            <a:spLocks noGrp="1"/>
          </p:cNvSpPr>
          <p:nvPr>
            <p:ph type="ctrTitle"/>
          </p:nvPr>
        </p:nvSpPr>
        <p:spPr>
          <a:xfrm>
            <a:off x="175596" y="6140054"/>
            <a:ext cx="11172343" cy="590492"/>
          </a:xfrm>
        </p:spPr>
        <p:txBody>
          <a:bodyPr vert="horz" wrap="square" lIns="0" tIns="0" rIns="0" bIns="0" rtlCol="0" anchor="b" anchorCtr="0">
            <a:noAutofit/>
          </a:bodyPr>
          <a:lstStyle/>
          <a:p>
            <a:pPr rtl="0">
              <a:lnSpc>
                <a:spcPct val="100000"/>
              </a:lnSpc>
            </a:pPr>
            <a:r>
              <a:rPr lang="nl-NL" sz="3200" kern="1200" dirty="0">
                <a:solidFill>
                  <a:schemeClr val="tx1"/>
                </a:solidFill>
                <a:latin typeface="+mj-lt"/>
                <a:ea typeface="+mj-ea"/>
                <a:cs typeface="+mj-cs"/>
              </a:rPr>
              <a:t>Community: a </a:t>
            </a:r>
            <a:r>
              <a:rPr lang="nl-NL" sz="3200" kern="1200" dirty="0" err="1">
                <a:solidFill>
                  <a:schemeClr val="tx1"/>
                </a:solidFill>
                <a:latin typeface="+mj-lt"/>
                <a:ea typeface="+mj-ea"/>
                <a:cs typeface="+mj-cs"/>
              </a:rPr>
              <a:t>group</a:t>
            </a:r>
            <a:r>
              <a:rPr lang="nl-NL" sz="3200" kern="1200" dirty="0">
                <a:solidFill>
                  <a:schemeClr val="tx1"/>
                </a:solidFill>
                <a:latin typeface="+mj-lt"/>
                <a:ea typeface="+mj-ea"/>
                <a:cs typeface="+mj-cs"/>
              </a:rPr>
              <a:t> of </a:t>
            </a:r>
            <a:r>
              <a:rPr lang="nl-NL" sz="3200" kern="1200" dirty="0" err="1">
                <a:solidFill>
                  <a:schemeClr val="tx1"/>
                </a:solidFill>
                <a:latin typeface="+mj-lt"/>
                <a:ea typeface="+mj-ea"/>
                <a:cs typeface="+mj-cs"/>
              </a:rPr>
              <a:t>people</a:t>
            </a:r>
            <a:r>
              <a:rPr lang="nl-NL" sz="3200" kern="1200" dirty="0">
                <a:solidFill>
                  <a:schemeClr val="tx1"/>
                </a:solidFill>
                <a:latin typeface="+mj-lt"/>
                <a:ea typeface="+mj-ea"/>
                <a:cs typeface="+mj-cs"/>
              </a:rPr>
              <a:t> </a:t>
            </a:r>
            <a:r>
              <a:rPr lang="nl-NL" sz="3200" kern="1200" dirty="0" err="1">
                <a:solidFill>
                  <a:schemeClr val="tx1"/>
                </a:solidFill>
                <a:latin typeface="+mj-lt"/>
                <a:ea typeface="+mj-ea"/>
                <a:cs typeface="+mj-cs"/>
              </a:rPr>
              <a:t>with</a:t>
            </a:r>
            <a:r>
              <a:rPr lang="nl-NL" sz="3200" kern="1200" dirty="0">
                <a:solidFill>
                  <a:schemeClr val="tx1"/>
                </a:solidFill>
                <a:latin typeface="+mj-lt"/>
                <a:ea typeface="+mj-ea"/>
                <a:cs typeface="+mj-cs"/>
              </a:rPr>
              <a:t> a common </a:t>
            </a:r>
            <a:r>
              <a:rPr lang="nl-NL" sz="3200" kern="1200" dirty="0" err="1">
                <a:solidFill>
                  <a:schemeClr val="tx1"/>
                </a:solidFill>
                <a:latin typeface="+mj-lt"/>
                <a:ea typeface="+mj-ea"/>
                <a:cs typeface="+mj-cs"/>
              </a:rPr>
              <a:t>unity</a:t>
            </a:r>
            <a:endParaRPr lang="nl-NL" sz="3200" kern="1200" dirty="0">
              <a:solidFill>
                <a:schemeClr val="tx1"/>
              </a:solidFill>
              <a:latin typeface="+mj-lt"/>
              <a:ea typeface="+mj-ea"/>
              <a:cs typeface="+mj-cs"/>
            </a:endParaRPr>
          </a:p>
        </p:txBody>
      </p:sp>
      <p:sp>
        <p:nvSpPr>
          <p:cNvPr id="4" name="Tijdelijke aanduiding voor dianumm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nl-NL" smtClean="0"/>
              <a:t>9</a:t>
            </a:fld>
            <a:endParaRPr lang="nl-NL" dirty="0"/>
          </a:p>
        </p:txBody>
      </p:sp>
      <p:sp>
        <p:nvSpPr>
          <p:cNvPr id="7" name="Titel 14">
            <a:extLst>
              <a:ext uri="{FF2B5EF4-FFF2-40B4-BE49-F238E27FC236}">
                <a16:creationId xmlns:a16="http://schemas.microsoft.com/office/drawing/2014/main" id="{F08FE756-4C41-D654-F8FA-AE11295F26CE}"/>
              </a:ext>
            </a:extLst>
          </p:cNvPr>
          <p:cNvSpPr txBox="1">
            <a:spLocks/>
          </p:cNvSpPr>
          <p:nvPr/>
        </p:nvSpPr>
        <p:spPr>
          <a:xfrm>
            <a:off x="175596" y="-252592"/>
            <a:ext cx="11172343" cy="1151087"/>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lang="nl-NL" sz="6400" kern="1200">
                <a:solidFill>
                  <a:schemeClr val="tx1"/>
                </a:solidFill>
                <a:latin typeface="+mj-lt"/>
                <a:ea typeface="+mj-ea"/>
                <a:cs typeface="+mj-cs"/>
              </a:defRPr>
            </a:lvl1pPr>
          </a:lstStyle>
          <a:p>
            <a:pPr>
              <a:lnSpc>
                <a:spcPct val="100000"/>
              </a:lnSpc>
            </a:pPr>
            <a:r>
              <a:rPr lang="en-US" dirty="0"/>
              <a:t>Building a community</a:t>
            </a:r>
          </a:p>
        </p:txBody>
      </p:sp>
    </p:spTree>
    <p:extLst>
      <p:ext uri="{BB962C8B-B14F-4D97-AF65-F5344CB8AC3E}">
        <p14:creationId xmlns:p14="http://schemas.microsoft.com/office/powerpoint/2010/main" val="17619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Agenda_1"/>
</p:tagLst>
</file>

<file path=ppt/tags/tag2.xml><?xml version="1.0" encoding="utf-8"?>
<p:tagLst xmlns:a="http://schemas.openxmlformats.org/drawingml/2006/main" xmlns:r="http://schemas.openxmlformats.org/officeDocument/2006/relationships" xmlns:p="http://schemas.openxmlformats.org/presentationml/2006/main">
  <p:tag name="POWER_USER_ID_TEMPLATES" val="Agenda_1"/>
</p:tagLst>
</file>

<file path=ppt/tags/tag3.xml><?xml version="1.0" encoding="utf-8"?>
<p:tagLst xmlns:a="http://schemas.openxmlformats.org/drawingml/2006/main" xmlns:r="http://schemas.openxmlformats.org/officeDocument/2006/relationships" xmlns:p="http://schemas.openxmlformats.org/presentationml/2006/main">
  <p:tag name="POWER_USER_ID_TEMPLATES" val="Agenda_1"/>
</p:tagLst>
</file>

<file path=ppt/tags/tag4.xml><?xml version="1.0" encoding="utf-8"?>
<p:tagLst xmlns:a="http://schemas.openxmlformats.org/drawingml/2006/main" xmlns:r="http://schemas.openxmlformats.org/officeDocument/2006/relationships" xmlns:p="http://schemas.openxmlformats.org/presentationml/2006/main">
  <p:tag name="POWER_USER_ID_TEMPLATES" val="Agenda_1"/>
</p:tagLst>
</file>

<file path=ppt/tags/tag5.xml><?xml version="1.0" encoding="utf-8"?>
<p:tagLst xmlns:a="http://schemas.openxmlformats.org/drawingml/2006/main" xmlns:r="http://schemas.openxmlformats.org/officeDocument/2006/relationships" xmlns:p="http://schemas.openxmlformats.org/presentationml/2006/main">
  <p:tag name="POWER_USER_ID_TEMPLATES" val="Agenda_1"/>
</p:tagLst>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295.tgt.Office_50300968_TF33713516_Win32_OJ112196127" id="{711B5A03-FE3A-4E90-ABA7-DB1405FCEAD7}" vid="{0E275FA8-9945-45B8-88AB-9655A97FF73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schemas.microsoft.com/office/2006/metadata/properties"/>
    <ds:schemaRef ds:uri="230e9df3-be65-4c73-a93b-d1236ebd677e"/>
    <ds:schemaRef ds:uri="16c05727-aa75-4e4a-9b5f-8a80a1165891"/>
    <ds:schemaRef ds:uri="71af3243-3dd4-4a8d-8c0d-dd76da1f02a5"/>
    <ds:schemaRef ds:uri="http://schemas.microsoft.com/sharepoint/v3"/>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{BA505D12-68D7-4929-9F5F-473BC6B25882}tf33713516_win32</Template>
  <TotalTime>0</TotalTime>
  <Words>1474</Words>
  <Application>Microsoft Office PowerPoint</Application>
  <PresentationFormat>Breedbeeld</PresentationFormat>
  <Paragraphs>259</Paragraphs>
  <Slides>34</Slides>
  <Notes>15</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34</vt:i4>
      </vt:variant>
    </vt:vector>
  </HeadingPairs>
  <TitlesOfParts>
    <vt:vector size="42" baseType="lpstr">
      <vt:lpstr>Gill Sans MT</vt:lpstr>
      <vt:lpstr>Calibri</vt:lpstr>
      <vt:lpstr>Arial</vt:lpstr>
      <vt:lpstr>Symbol</vt:lpstr>
      <vt:lpstr>MuseoSans</vt:lpstr>
      <vt:lpstr>inherit</vt:lpstr>
      <vt:lpstr>Walbaum Display</vt:lpstr>
      <vt:lpstr>3DFloatVTI</vt:lpstr>
      <vt:lpstr>Creating a Community</vt:lpstr>
      <vt:lpstr>Nice to meet you!</vt:lpstr>
      <vt:lpstr>Alfons Brink (46)</vt:lpstr>
      <vt:lpstr>Impact</vt:lpstr>
      <vt:lpstr>2  december 2010   10:00 hrs</vt:lpstr>
      <vt:lpstr>Reflections</vt:lpstr>
      <vt:lpstr>Using qualities</vt:lpstr>
      <vt:lpstr>This is me! The Greatest Showman</vt:lpstr>
      <vt:lpstr>Community: a group of people with a common unity</vt:lpstr>
      <vt:lpstr>Let us Dream!</vt:lpstr>
      <vt:lpstr>What do we see of a person?</vt:lpstr>
      <vt:lpstr>Dare to Dream</vt:lpstr>
      <vt:lpstr>Your Goal</vt:lpstr>
      <vt:lpstr>Making personal Goals</vt:lpstr>
      <vt:lpstr>Answers: Describing personal goals</vt:lpstr>
      <vt:lpstr>Let us find out what is important to you!</vt:lpstr>
      <vt:lpstr>PowerPoint-presentatie</vt:lpstr>
      <vt:lpstr>My Values</vt:lpstr>
      <vt:lpstr>PowerPoint-presentatie</vt:lpstr>
      <vt:lpstr>My Motivation</vt:lpstr>
      <vt:lpstr>Back to your goal, connecting to your motivation </vt:lpstr>
      <vt:lpstr>PowerPoint-presentatie</vt:lpstr>
      <vt:lpstr>What is needed to achieve your Dream?</vt:lpstr>
      <vt:lpstr>Journey of your goal!</vt:lpstr>
      <vt:lpstr>“Social Learning is about helping each other, building learning networks, solving problems together and sharing stories”. </vt:lpstr>
      <vt:lpstr>Social Capital a value/capital approach</vt:lpstr>
      <vt:lpstr>Social Capital a value/ capital approach</vt:lpstr>
      <vt:lpstr>There is no single social capital Theory</vt:lpstr>
      <vt:lpstr>Let us create our own social learning network</vt:lpstr>
      <vt:lpstr>Your Network</vt:lpstr>
      <vt:lpstr>What is needed to achieve your Dream?</vt:lpstr>
      <vt:lpstr>Recap </vt:lpstr>
      <vt:lpstr>Creating Community  Marca V. C. Wolfensberger  Teaching for Excellence. Honors Pedagogies revealed  (2012). </vt:lpstr>
      <vt:lpstr>Thank you for sharing….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Community</dc:title>
  <dc:creator>Brink HA, Alfons</dc:creator>
  <cp:lastModifiedBy>Brink HA, Alfons</cp:lastModifiedBy>
  <cp:revision>50</cp:revision>
  <dcterms:created xsi:type="dcterms:W3CDTF">2023-04-22T13:25:08Z</dcterms:created>
  <dcterms:modified xsi:type="dcterms:W3CDTF">2023-04-25T07:30:16Z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