
<file path=[Content_Types].xml><?xml version="1.0" encoding="utf-8"?>
<Types xmlns="http://schemas.openxmlformats.org/package/2006/content-types">
  <Default Extension="bin" ContentType="image/unknown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1"/>
  </p:sldMasterIdLst>
  <p:notesMasterIdLst>
    <p:notesMasterId r:id="rId25"/>
  </p:notesMasterIdLst>
  <p:sldIdLst>
    <p:sldId id="256" r:id="rId2"/>
    <p:sldId id="258" r:id="rId3"/>
    <p:sldId id="257" r:id="rId4"/>
    <p:sldId id="276" r:id="rId5"/>
    <p:sldId id="260" r:id="rId6"/>
    <p:sldId id="259" r:id="rId7"/>
    <p:sldId id="274" r:id="rId8"/>
    <p:sldId id="261" r:id="rId9"/>
    <p:sldId id="262" r:id="rId10"/>
    <p:sldId id="263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80" r:id="rId19"/>
    <p:sldId id="273" r:id="rId20"/>
    <p:sldId id="281" r:id="rId21"/>
    <p:sldId id="277" r:id="rId22"/>
    <p:sldId id="278" r:id="rId23"/>
    <p:sldId id="275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3366CC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A8DE60-5365-4CC0-B5B8-C8731CC05706}" v="1084" dt="2023-04-26T08:57:27.2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58" y="1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eben, Hanneriek" userId="1039368a-7e62-4d8a-8945-b16ed0e4f816" providerId="ADAL" clId="{4EA8DE60-5365-4CC0-B5B8-C8731CC05706}"/>
    <pc:docChg chg="undo custSel addSld delSld modSld addMainMaster delMainMaster">
      <pc:chgData name="Sieben, Hanneriek" userId="1039368a-7e62-4d8a-8945-b16ed0e4f816" providerId="ADAL" clId="{4EA8DE60-5365-4CC0-B5B8-C8731CC05706}" dt="2023-04-26T09:00:55.980" v="5152" actId="1076"/>
      <pc:docMkLst>
        <pc:docMk/>
      </pc:docMkLst>
      <pc:sldChg chg="addSp delSp modSp new mod setBg modClrScheme setClrOvrMap delDesignElem chgLayout">
        <pc:chgData name="Sieben, Hanneriek" userId="1039368a-7e62-4d8a-8945-b16ed0e4f816" providerId="ADAL" clId="{4EA8DE60-5365-4CC0-B5B8-C8731CC05706}" dt="2023-04-19T14:26:59.066" v="4973" actId="20577"/>
        <pc:sldMkLst>
          <pc:docMk/>
          <pc:sldMk cId="2437168751" sldId="256"/>
        </pc:sldMkLst>
        <pc:spChg chg="mod">
          <ac:chgData name="Sieben, Hanneriek" userId="1039368a-7e62-4d8a-8945-b16ed0e4f816" providerId="ADAL" clId="{4EA8DE60-5365-4CC0-B5B8-C8731CC05706}" dt="2023-04-14T13:23:01.575" v="97" actId="207"/>
          <ac:spMkLst>
            <pc:docMk/>
            <pc:sldMk cId="2437168751" sldId="256"/>
            <ac:spMk id="2" creationId="{55A94284-5923-7771-11A5-77C833870F6E}"/>
          </ac:spMkLst>
        </pc:spChg>
        <pc:spChg chg="mod">
          <ac:chgData name="Sieben, Hanneriek" userId="1039368a-7e62-4d8a-8945-b16ed0e4f816" providerId="ADAL" clId="{4EA8DE60-5365-4CC0-B5B8-C8731CC05706}" dt="2023-04-19T14:26:59.066" v="4973" actId="20577"/>
          <ac:spMkLst>
            <pc:docMk/>
            <pc:sldMk cId="2437168751" sldId="256"/>
            <ac:spMk id="3" creationId="{B7BBE9C7-0E31-5318-7DA2-15AA5D7140C2}"/>
          </ac:spMkLst>
        </pc:spChg>
        <pc:spChg chg="add del">
          <ac:chgData name="Sieben, Hanneriek" userId="1039368a-7e62-4d8a-8945-b16ed0e4f816" providerId="ADAL" clId="{4EA8DE60-5365-4CC0-B5B8-C8731CC05706}" dt="2023-04-14T13:17:04.084" v="8"/>
          <ac:spMkLst>
            <pc:docMk/>
            <pc:sldMk cId="2437168751" sldId="256"/>
            <ac:spMk id="1028" creationId="{B9BBDDCC-0358-4EDD-9820-287B1D8FDEE8}"/>
          </ac:spMkLst>
        </pc:spChg>
        <pc:spChg chg="add del">
          <ac:chgData name="Sieben, Hanneriek" userId="1039368a-7e62-4d8a-8945-b16ed0e4f816" providerId="ADAL" clId="{4EA8DE60-5365-4CC0-B5B8-C8731CC05706}" dt="2023-04-14T13:17:04.084" v="8"/>
          <ac:spMkLst>
            <pc:docMk/>
            <pc:sldMk cId="2437168751" sldId="256"/>
            <ac:spMk id="1029" creationId="{B2B3B5E1-901E-49C0-9F76-B48432DE9129}"/>
          </ac:spMkLst>
        </pc:spChg>
        <pc:spChg chg="add del">
          <ac:chgData name="Sieben, Hanneriek" userId="1039368a-7e62-4d8a-8945-b16ed0e4f816" providerId="ADAL" clId="{4EA8DE60-5365-4CC0-B5B8-C8731CC05706}" dt="2023-04-14T13:17:04.084" v="8"/>
          <ac:spMkLst>
            <pc:docMk/>
            <pc:sldMk cId="2437168751" sldId="256"/>
            <ac:spMk id="1030" creationId="{FBE31AC6-E383-4D2B-9A24-69EEE084D547}"/>
          </ac:spMkLst>
        </pc:spChg>
        <pc:spChg chg="add del">
          <ac:chgData name="Sieben, Hanneriek" userId="1039368a-7e62-4d8a-8945-b16ed0e4f816" providerId="ADAL" clId="{4EA8DE60-5365-4CC0-B5B8-C8731CC05706}" dt="2023-04-14T13:16:08.487" v="5" actId="26606"/>
          <ac:spMkLst>
            <pc:docMk/>
            <pc:sldMk cId="2437168751" sldId="256"/>
            <ac:spMk id="1031" creationId="{0671A8AE-40A1-4631-A6B8-581AFF065482}"/>
          </ac:spMkLst>
        </pc:spChg>
        <pc:spChg chg="add del">
          <ac:chgData name="Sieben, Hanneriek" userId="1039368a-7e62-4d8a-8945-b16ed0e4f816" providerId="ADAL" clId="{4EA8DE60-5365-4CC0-B5B8-C8731CC05706}" dt="2023-04-14T13:16:08.487" v="5" actId="26606"/>
          <ac:spMkLst>
            <pc:docMk/>
            <pc:sldMk cId="2437168751" sldId="256"/>
            <ac:spMk id="1033" creationId="{AB58EF07-17C2-48CF-ABB0-EEF1F17CB8F0}"/>
          </ac:spMkLst>
        </pc:spChg>
        <pc:spChg chg="add del">
          <ac:chgData name="Sieben, Hanneriek" userId="1039368a-7e62-4d8a-8945-b16ed0e4f816" providerId="ADAL" clId="{4EA8DE60-5365-4CC0-B5B8-C8731CC05706}" dt="2023-04-14T13:17:21.956" v="11"/>
          <ac:spMkLst>
            <pc:docMk/>
            <pc:sldMk cId="2437168751" sldId="256"/>
            <ac:spMk id="1034" creationId="{C5BDD1EA-D8C1-45AF-9F0A-14A2A137BA2A}"/>
          </ac:spMkLst>
        </pc:spChg>
        <pc:spChg chg="add del">
          <ac:chgData name="Sieben, Hanneriek" userId="1039368a-7e62-4d8a-8945-b16ed0e4f816" providerId="ADAL" clId="{4EA8DE60-5365-4CC0-B5B8-C8731CC05706}" dt="2023-04-14T13:16:08.487" v="5" actId="26606"/>
          <ac:spMkLst>
            <pc:docMk/>
            <pc:sldMk cId="2437168751" sldId="256"/>
            <ac:spMk id="1035" creationId="{AF2F604E-43BE-4DC3-B983-E071523364F8}"/>
          </ac:spMkLst>
        </pc:spChg>
        <pc:spChg chg="add del">
          <ac:chgData name="Sieben, Hanneriek" userId="1039368a-7e62-4d8a-8945-b16ed0e4f816" providerId="ADAL" clId="{4EA8DE60-5365-4CC0-B5B8-C8731CC05706}" dt="2023-04-14T13:16:08.487" v="5" actId="26606"/>
          <ac:spMkLst>
            <pc:docMk/>
            <pc:sldMk cId="2437168751" sldId="256"/>
            <ac:spMk id="1037" creationId="{08C9B587-E65E-4B52-B37C-ABEBB6E87928}"/>
          </ac:spMkLst>
        </pc:spChg>
        <pc:spChg chg="add del">
          <ac:chgData name="Sieben, Hanneriek" userId="1039368a-7e62-4d8a-8945-b16ed0e4f816" providerId="ADAL" clId="{4EA8DE60-5365-4CC0-B5B8-C8731CC05706}" dt="2023-04-14T13:17:21.956" v="11"/>
          <ac:spMkLst>
            <pc:docMk/>
            <pc:sldMk cId="2437168751" sldId="256"/>
            <ac:spMk id="1042" creationId="{14354E08-0068-48D7-A8AD-84C7B1CF585D}"/>
          </ac:spMkLst>
        </pc:spChg>
        <pc:spChg chg="add">
          <ac:chgData name="Sieben, Hanneriek" userId="1039368a-7e62-4d8a-8945-b16ed0e4f816" providerId="ADAL" clId="{4EA8DE60-5365-4CC0-B5B8-C8731CC05706}" dt="2023-04-14T13:17:40.877" v="12" actId="26606"/>
          <ac:spMkLst>
            <pc:docMk/>
            <pc:sldMk cId="2437168751" sldId="256"/>
            <ac:spMk id="1045" creationId="{66636809-3F8B-47DD-A379-B1C5ECE177B7}"/>
          </ac:spMkLst>
        </pc:spChg>
        <pc:spChg chg="add">
          <ac:chgData name="Sieben, Hanneriek" userId="1039368a-7e62-4d8a-8945-b16ed0e4f816" providerId="ADAL" clId="{4EA8DE60-5365-4CC0-B5B8-C8731CC05706}" dt="2023-04-14T13:17:40.877" v="12" actId="26606"/>
          <ac:spMkLst>
            <pc:docMk/>
            <pc:sldMk cId="2437168751" sldId="256"/>
            <ac:spMk id="1046" creationId="{681BEBA3-7D46-4536-ADF6-B991CF616274}"/>
          </ac:spMkLst>
        </pc:spChg>
        <pc:grpChg chg="add del">
          <ac:chgData name="Sieben, Hanneriek" userId="1039368a-7e62-4d8a-8945-b16ed0e4f816" providerId="ADAL" clId="{4EA8DE60-5365-4CC0-B5B8-C8731CC05706}" dt="2023-04-14T13:17:21.956" v="11"/>
          <ac:grpSpMkLst>
            <pc:docMk/>
            <pc:sldMk cId="2437168751" sldId="256"/>
            <ac:grpSpMk id="1044" creationId="{A779F34F-2960-4B81-BA08-445B6F6A0CD7}"/>
          </ac:grpSpMkLst>
        </pc:grpChg>
        <pc:grpChg chg="add">
          <ac:chgData name="Sieben, Hanneriek" userId="1039368a-7e62-4d8a-8945-b16ed0e4f816" providerId="ADAL" clId="{4EA8DE60-5365-4CC0-B5B8-C8731CC05706}" dt="2023-04-14T13:17:40.877" v="12" actId="26606"/>
          <ac:grpSpMkLst>
            <pc:docMk/>
            <pc:sldMk cId="2437168751" sldId="256"/>
            <ac:grpSpMk id="1047" creationId="{9BF16551-D19C-4721-B946-C83EF9AD5DD2}"/>
          </ac:grpSpMkLst>
        </pc:grpChg>
        <pc:picChg chg="add mod ord">
          <ac:chgData name="Sieben, Hanneriek" userId="1039368a-7e62-4d8a-8945-b16ed0e4f816" providerId="ADAL" clId="{4EA8DE60-5365-4CC0-B5B8-C8731CC05706}" dt="2023-04-14T13:18:18.257" v="13" actId="16037"/>
          <ac:picMkLst>
            <pc:docMk/>
            <pc:sldMk cId="2437168751" sldId="256"/>
            <ac:picMk id="1026" creationId="{0883A137-8DCC-040D-0D82-6AF1A502042D}"/>
          </ac:picMkLst>
        </pc:picChg>
        <pc:cxnChg chg="add del">
          <ac:chgData name="Sieben, Hanneriek" userId="1039368a-7e62-4d8a-8945-b16ed0e4f816" providerId="ADAL" clId="{4EA8DE60-5365-4CC0-B5B8-C8731CC05706}" dt="2023-04-14T13:17:04.084" v="8"/>
          <ac:cxnSpMkLst>
            <pc:docMk/>
            <pc:sldMk cId="2437168751" sldId="256"/>
            <ac:cxnSpMk id="1032" creationId="{2F49F475-10BF-4E7D-9BE8-5329BCAFE2C8}"/>
          </ac:cxnSpMkLst>
        </pc:cxnChg>
        <pc:cxnChg chg="add del">
          <ac:chgData name="Sieben, Hanneriek" userId="1039368a-7e62-4d8a-8945-b16ed0e4f816" providerId="ADAL" clId="{4EA8DE60-5365-4CC0-B5B8-C8731CC05706}" dt="2023-04-14T13:17:04.084" v="8"/>
          <ac:cxnSpMkLst>
            <pc:docMk/>
            <pc:sldMk cId="2437168751" sldId="256"/>
            <ac:cxnSpMk id="1039" creationId="{621E947D-525D-4D2A-B0C3-E1BFCA6060FD}"/>
          </ac:cxnSpMkLst>
        </pc:cxnChg>
        <pc:cxnChg chg="add del">
          <ac:chgData name="Sieben, Hanneriek" userId="1039368a-7e62-4d8a-8945-b16ed0e4f816" providerId="ADAL" clId="{4EA8DE60-5365-4CC0-B5B8-C8731CC05706}" dt="2023-04-14T13:17:04.084" v="8"/>
          <ac:cxnSpMkLst>
            <pc:docMk/>
            <pc:sldMk cId="2437168751" sldId="256"/>
            <ac:cxnSpMk id="1041" creationId="{2EF413A0-B48A-4674-949E-F375E5EB9311}"/>
          </ac:cxnSpMkLst>
        </pc:cxnChg>
        <pc:cxnChg chg="add del">
          <ac:chgData name="Sieben, Hanneriek" userId="1039368a-7e62-4d8a-8945-b16ed0e4f816" providerId="ADAL" clId="{4EA8DE60-5365-4CC0-B5B8-C8731CC05706}" dt="2023-04-14T13:17:04.084" v="8"/>
          <ac:cxnSpMkLst>
            <pc:docMk/>
            <pc:sldMk cId="2437168751" sldId="256"/>
            <ac:cxnSpMk id="1043" creationId="{2DD089E2-CEA3-48C4-9094-610D00D9460C}"/>
          </ac:cxnSpMkLst>
        </pc:cxnChg>
      </pc:sldChg>
      <pc:sldChg chg="addSp delSp modSp new mod setBg modAnim">
        <pc:chgData name="Sieben, Hanneriek" userId="1039368a-7e62-4d8a-8945-b16ed0e4f816" providerId="ADAL" clId="{4EA8DE60-5365-4CC0-B5B8-C8731CC05706}" dt="2023-04-26T06:38:54.269" v="5008"/>
        <pc:sldMkLst>
          <pc:docMk/>
          <pc:sldMk cId="97718380" sldId="257"/>
        </pc:sldMkLst>
        <pc:spChg chg="mod">
          <ac:chgData name="Sieben, Hanneriek" userId="1039368a-7e62-4d8a-8945-b16ed0e4f816" providerId="ADAL" clId="{4EA8DE60-5365-4CC0-B5B8-C8731CC05706}" dt="2023-04-14T13:35:17.008" v="395" actId="20577"/>
          <ac:spMkLst>
            <pc:docMk/>
            <pc:sldMk cId="97718380" sldId="257"/>
            <ac:spMk id="2" creationId="{741DF828-B956-5682-A421-E2AAF2FA821B}"/>
          </ac:spMkLst>
        </pc:spChg>
        <pc:spChg chg="del">
          <ac:chgData name="Sieben, Hanneriek" userId="1039368a-7e62-4d8a-8945-b16ed0e4f816" providerId="ADAL" clId="{4EA8DE60-5365-4CC0-B5B8-C8731CC05706}" dt="2023-04-14T13:25:08.348" v="121" actId="931"/>
          <ac:spMkLst>
            <pc:docMk/>
            <pc:sldMk cId="97718380" sldId="257"/>
            <ac:spMk id="3" creationId="{B74CA72D-0DE2-DE5A-A182-40B8B6CE974C}"/>
          </ac:spMkLst>
        </pc:spChg>
        <pc:spChg chg="mod ord">
          <ac:chgData name="Sieben, Hanneriek" userId="1039368a-7e62-4d8a-8945-b16ed0e4f816" providerId="ADAL" clId="{4EA8DE60-5365-4CC0-B5B8-C8731CC05706}" dt="2023-04-14T13:25:38.590" v="124" actId="26606"/>
          <ac:spMkLst>
            <pc:docMk/>
            <pc:sldMk cId="97718380" sldId="257"/>
            <ac:spMk id="4" creationId="{91C2B8BE-4959-A7C0-EEB9-D0BAAD59F55C}"/>
          </ac:spMkLst>
        </pc:spChg>
        <pc:spChg chg="mod">
          <ac:chgData name="Sieben, Hanneriek" userId="1039368a-7e62-4d8a-8945-b16ed0e4f816" providerId="ADAL" clId="{4EA8DE60-5365-4CC0-B5B8-C8731CC05706}" dt="2023-04-14T13:27:47.175" v="144" actId="207"/>
          <ac:spMkLst>
            <pc:docMk/>
            <pc:sldMk cId="97718380" sldId="257"/>
            <ac:spMk id="5" creationId="{743C85E4-E9D4-56A7-6ECE-75A158FEB0D1}"/>
          </ac:spMkLst>
        </pc:spChg>
        <pc:spChg chg="mod">
          <ac:chgData name="Sieben, Hanneriek" userId="1039368a-7e62-4d8a-8945-b16ed0e4f816" providerId="ADAL" clId="{4EA8DE60-5365-4CC0-B5B8-C8731CC05706}" dt="2023-04-14T13:25:38.590" v="124" actId="26606"/>
          <ac:spMkLst>
            <pc:docMk/>
            <pc:sldMk cId="97718380" sldId="257"/>
            <ac:spMk id="6" creationId="{2F300E3F-76C3-037D-0A6C-222714939775}"/>
          </ac:spMkLst>
        </pc:spChg>
        <pc:spChg chg="add">
          <ac:chgData name="Sieben, Hanneriek" userId="1039368a-7e62-4d8a-8945-b16ed0e4f816" providerId="ADAL" clId="{4EA8DE60-5365-4CC0-B5B8-C8731CC05706}" dt="2023-04-14T13:25:38.590" v="124" actId="26606"/>
          <ac:spMkLst>
            <pc:docMk/>
            <pc:sldMk cId="97718380" sldId="257"/>
            <ac:spMk id="23" creationId="{66636809-3F8B-47DD-A379-B1C5ECE177B7}"/>
          </ac:spMkLst>
        </pc:spChg>
        <pc:spChg chg="add">
          <ac:chgData name="Sieben, Hanneriek" userId="1039368a-7e62-4d8a-8945-b16ed0e4f816" providerId="ADAL" clId="{4EA8DE60-5365-4CC0-B5B8-C8731CC05706}" dt="2023-04-14T13:25:38.590" v="124" actId="26606"/>
          <ac:spMkLst>
            <pc:docMk/>
            <pc:sldMk cId="97718380" sldId="257"/>
            <ac:spMk id="25" creationId="{681BEBA3-7D46-4536-ADF6-B991CF616274}"/>
          </ac:spMkLst>
        </pc:spChg>
        <pc:grpChg chg="add">
          <ac:chgData name="Sieben, Hanneriek" userId="1039368a-7e62-4d8a-8945-b16ed0e4f816" providerId="ADAL" clId="{4EA8DE60-5365-4CC0-B5B8-C8731CC05706}" dt="2023-04-14T13:25:38.590" v="124" actId="26606"/>
          <ac:grpSpMkLst>
            <pc:docMk/>
            <pc:sldMk cId="97718380" sldId="257"/>
            <ac:grpSpMk id="27" creationId="{9BF16551-D19C-4721-B946-C83EF9AD5DD2}"/>
          </ac:grpSpMkLst>
        </pc:grpChg>
        <pc:picChg chg="add mod">
          <ac:chgData name="Sieben, Hanneriek" userId="1039368a-7e62-4d8a-8945-b16ed0e4f816" providerId="ADAL" clId="{4EA8DE60-5365-4CC0-B5B8-C8731CC05706}" dt="2023-04-14T13:26:22.812" v="127" actId="1076"/>
          <ac:picMkLst>
            <pc:docMk/>
            <pc:sldMk cId="97718380" sldId="257"/>
            <ac:picMk id="8" creationId="{9763B7F2-EDAA-1408-8B1A-83FBBE2E0325}"/>
          </ac:picMkLst>
        </pc:picChg>
        <pc:cxnChg chg="add">
          <ac:chgData name="Sieben, Hanneriek" userId="1039368a-7e62-4d8a-8945-b16ed0e4f816" providerId="ADAL" clId="{4EA8DE60-5365-4CC0-B5B8-C8731CC05706}" dt="2023-04-14T13:25:38.590" v="124" actId="26606"/>
          <ac:cxnSpMkLst>
            <pc:docMk/>
            <pc:sldMk cId="97718380" sldId="257"/>
            <ac:cxnSpMk id="13" creationId="{C9E04345-1043-4D96-ABE6-00F6ACF69694}"/>
          </ac:cxnSpMkLst>
        </pc:cxnChg>
        <pc:cxnChg chg="add">
          <ac:chgData name="Sieben, Hanneriek" userId="1039368a-7e62-4d8a-8945-b16ed0e4f816" providerId="ADAL" clId="{4EA8DE60-5365-4CC0-B5B8-C8731CC05706}" dt="2023-04-14T13:25:38.590" v="124" actId="26606"/>
          <ac:cxnSpMkLst>
            <pc:docMk/>
            <pc:sldMk cId="97718380" sldId="257"/>
            <ac:cxnSpMk id="15" creationId="{D7EE1466-9BC6-4EB8-9018-C6B91A8C8BE8}"/>
          </ac:cxnSpMkLst>
        </pc:cxnChg>
        <pc:cxnChg chg="add">
          <ac:chgData name="Sieben, Hanneriek" userId="1039368a-7e62-4d8a-8945-b16ed0e4f816" providerId="ADAL" clId="{4EA8DE60-5365-4CC0-B5B8-C8731CC05706}" dt="2023-04-14T13:25:38.590" v="124" actId="26606"/>
          <ac:cxnSpMkLst>
            <pc:docMk/>
            <pc:sldMk cId="97718380" sldId="257"/>
            <ac:cxnSpMk id="17" creationId="{C1E67979-53DE-4CF0-9CA5-9AF63F6738DE}"/>
          </ac:cxnSpMkLst>
        </pc:cxnChg>
        <pc:cxnChg chg="add">
          <ac:chgData name="Sieben, Hanneriek" userId="1039368a-7e62-4d8a-8945-b16ed0e4f816" providerId="ADAL" clId="{4EA8DE60-5365-4CC0-B5B8-C8731CC05706}" dt="2023-04-14T13:25:38.590" v="124" actId="26606"/>
          <ac:cxnSpMkLst>
            <pc:docMk/>
            <pc:sldMk cId="97718380" sldId="257"/>
            <ac:cxnSpMk id="19" creationId="{9F843DF4-BA4F-4BAE-B081-09118B7CE968}"/>
          </ac:cxnSpMkLst>
        </pc:cxnChg>
        <pc:cxnChg chg="add">
          <ac:chgData name="Sieben, Hanneriek" userId="1039368a-7e62-4d8a-8945-b16ed0e4f816" providerId="ADAL" clId="{4EA8DE60-5365-4CC0-B5B8-C8731CC05706}" dt="2023-04-14T13:25:38.590" v="124" actId="26606"/>
          <ac:cxnSpMkLst>
            <pc:docMk/>
            <pc:sldMk cId="97718380" sldId="257"/>
            <ac:cxnSpMk id="21" creationId="{127259AD-7457-460C-8758-B05705CFD02A}"/>
          </ac:cxnSpMkLst>
        </pc:cxnChg>
      </pc:sldChg>
      <pc:sldChg chg="modSp new mod">
        <pc:chgData name="Sieben, Hanneriek" userId="1039368a-7e62-4d8a-8945-b16ed0e4f816" providerId="ADAL" clId="{4EA8DE60-5365-4CC0-B5B8-C8731CC05706}" dt="2023-04-14T13:35:47.257" v="414" actId="20577"/>
        <pc:sldMkLst>
          <pc:docMk/>
          <pc:sldMk cId="1158224530" sldId="258"/>
        </pc:sldMkLst>
        <pc:spChg chg="mod">
          <ac:chgData name="Sieben, Hanneriek" userId="1039368a-7e62-4d8a-8945-b16ed0e4f816" providerId="ADAL" clId="{4EA8DE60-5365-4CC0-B5B8-C8731CC05706}" dt="2023-04-14T13:35:47.257" v="414" actId="20577"/>
          <ac:spMkLst>
            <pc:docMk/>
            <pc:sldMk cId="1158224530" sldId="258"/>
            <ac:spMk id="2" creationId="{54562814-E736-EE74-3565-1B8E1543B6FE}"/>
          </ac:spMkLst>
        </pc:spChg>
      </pc:sldChg>
      <pc:sldChg chg="delDesignElem">
        <pc:chgData name="Sieben, Hanneriek" userId="1039368a-7e62-4d8a-8945-b16ed0e4f816" providerId="ADAL" clId="{4EA8DE60-5365-4CC0-B5B8-C8731CC05706}" dt="2023-04-19T13:54:51.871" v="4713"/>
        <pc:sldMkLst>
          <pc:docMk/>
          <pc:sldMk cId="1562515463" sldId="259"/>
        </pc:sldMkLst>
      </pc:sldChg>
      <pc:sldChg chg="addSp delSp modSp new del mod setBg modAnim">
        <pc:chgData name="Sieben, Hanneriek" userId="1039368a-7e62-4d8a-8945-b16ed0e4f816" providerId="ADAL" clId="{4EA8DE60-5365-4CC0-B5B8-C8731CC05706}" dt="2023-04-19T13:54:47.918" v="4712" actId="2696"/>
        <pc:sldMkLst>
          <pc:docMk/>
          <pc:sldMk cId="2190459013" sldId="259"/>
        </pc:sldMkLst>
        <pc:spChg chg="mod">
          <ac:chgData name="Sieben, Hanneriek" userId="1039368a-7e62-4d8a-8945-b16ed0e4f816" providerId="ADAL" clId="{4EA8DE60-5365-4CC0-B5B8-C8731CC05706}" dt="2023-04-14T13:56:35.984" v="601" actId="113"/>
          <ac:spMkLst>
            <pc:docMk/>
            <pc:sldMk cId="2190459013" sldId="259"/>
            <ac:spMk id="2" creationId="{5DBFE66A-084F-A445-AF82-9C56203294FA}"/>
          </ac:spMkLst>
        </pc:spChg>
        <pc:spChg chg="del">
          <ac:chgData name="Sieben, Hanneriek" userId="1039368a-7e62-4d8a-8945-b16ed0e4f816" providerId="ADAL" clId="{4EA8DE60-5365-4CC0-B5B8-C8731CC05706}" dt="2023-04-14T13:53:07.526" v="503"/>
          <ac:spMkLst>
            <pc:docMk/>
            <pc:sldMk cId="2190459013" sldId="259"/>
            <ac:spMk id="3" creationId="{1F7A0AC9-5FCD-0932-F8B9-34CFBD662AC5}"/>
          </ac:spMkLst>
        </pc:spChg>
        <pc:spChg chg="mod ord">
          <ac:chgData name="Sieben, Hanneriek" userId="1039368a-7e62-4d8a-8945-b16ed0e4f816" providerId="ADAL" clId="{4EA8DE60-5365-4CC0-B5B8-C8731CC05706}" dt="2023-04-14T13:54:04.416" v="520" actId="26606"/>
          <ac:spMkLst>
            <pc:docMk/>
            <pc:sldMk cId="2190459013" sldId="259"/>
            <ac:spMk id="4" creationId="{5A160410-D4BA-2F2E-0794-61934FB0F4F1}"/>
          </ac:spMkLst>
        </pc:spChg>
        <pc:spChg chg="mod">
          <ac:chgData name="Sieben, Hanneriek" userId="1039368a-7e62-4d8a-8945-b16ed0e4f816" providerId="ADAL" clId="{4EA8DE60-5365-4CC0-B5B8-C8731CC05706}" dt="2023-04-14T13:54:04.416" v="520" actId="26606"/>
          <ac:spMkLst>
            <pc:docMk/>
            <pc:sldMk cId="2190459013" sldId="259"/>
            <ac:spMk id="5" creationId="{A5EAD479-CBC2-B370-59C8-39E4A921D8B2}"/>
          </ac:spMkLst>
        </pc:spChg>
        <pc:spChg chg="mod">
          <ac:chgData name="Sieben, Hanneriek" userId="1039368a-7e62-4d8a-8945-b16ed0e4f816" providerId="ADAL" clId="{4EA8DE60-5365-4CC0-B5B8-C8731CC05706}" dt="2023-04-14T13:54:04.416" v="520" actId="26606"/>
          <ac:spMkLst>
            <pc:docMk/>
            <pc:sldMk cId="2190459013" sldId="259"/>
            <ac:spMk id="6" creationId="{CECE12B7-8045-A020-F0DB-93444E261C02}"/>
          </ac:spMkLst>
        </pc:spChg>
        <pc:spChg chg="add del">
          <ac:chgData name="Sieben, Hanneriek" userId="1039368a-7e62-4d8a-8945-b16ed0e4f816" providerId="ADAL" clId="{4EA8DE60-5365-4CC0-B5B8-C8731CC05706}" dt="2023-04-14T13:53:30.244" v="505" actId="26606"/>
          <ac:spMkLst>
            <pc:docMk/>
            <pc:sldMk cId="2190459013" sldId="259"/>
            <ac:spMk id="11" creationId="{4DE10588-24A2-2A41-5E0C-951869FDF843}"/>
          </ac:spMkLst>
        </pc:spChg>
        <pc:spChg chg="add del">
          <ac:chgData name="Sieben, Hanneriek" userId="1039368a-7e62-4d8a-8945-b16ed0e4f816" providerId="ADAL" clId="{4EA8DE60-5365-4CC0-B5B8-C8731CC05706}" dt="2023-04-14T13:53:30.244" v="505" actId="26606"/>
          <ac:spMkLst>
            <pc:docMk/>
            <pc:sldMk cId="2190459013" sldId="259"/>
            <ac:spMk id="14" creationId="{1E102BD0-54D0-4E79-AEB1-F636E1F031DB}"/>
          </ac:spMkLst>
        </pc:spChg>
        <pc:spChg chg="add del">
          <ac:chgData name="Sieben, Hanneriek" userId="1039368a-7e62-4d8a-8945-b16ed0e4f816" providerId="ADAL" clId="{4EA8DE60-5365-4CC0-B5B8-C8731CC05706}" dt="2023-04-14T13:53:30.244" v="505" actId="26606"/>
          <ac:spMkLst>
            <pc:docMk/>
            <pc:sldMk cId="2190459013" sldId="259"/>
            <ac:spMk id="16" creationId="{4BDC1DDF-7ECB-4E65-96D4-F2F88C433C30}"/>
          </ac:spMkLst>
        </pc:spChg>
        <pc:spChg chg="add del">
          <ac:chgData name="Sieben, Hanneriek" userId="1039368a-7e62-4d8a-8945-b16ed0e4f816" providerId="ADAL" clId="{4EA8DE60-5365-4CC0-B5B8-C8731CC05706}" dt="2023-04-14T13:53:39.339" v="509" actId="26606"/>
          <ac:spMkLst>
            <pc:docMk/>
            <pc:sldMk cId="2190459013" sldId="259"/>
            <ac:spMk id="22" creationId="{66636809-3F8B-47DD-A379-B1C5ECE177B7}"/>
          </ac:spMkLst>
        </pc:spChg>
        <pc:spChg chg="add del">
          <ac:chgData name="Sieben, Hanneriek" userId="1039368a-7e62-4d8a-8945-b16ed0e4f816" providerId="ADAL" clId="{4EA8DE60-5365-4CC0-B5B8-C8731CC05706}" dt="2023-04-14T13:53:39.339" v="509" actId="26606"/>
          <ac:spMkLst>
            <pc:docMk/>
            <pc:sldMk cId="2190459013" sldId="259"/>
            <ac:spMk id="24" creationId="{681BEBA3-7D46-4536-ADF6-B991CF616274}"/>
          </ac:spMkLst>
        </pc:spChg>
        <pc:spChg chg="add del">
          <ac:chgData name="Sieben, Hanneriek" userId="1039368a-7e62-4d8a-8945-b16ed0e4f816" providerId="ADAL" clId="{4EA8DE60-5365-4CC0-B5B8-C8731CC05706}" dt="2023-04-14T13:53:35.314" v="507" actId="26606"/>
          <ac:spMkLst>
            <pc:docMk/>
            <pc:sldMk cId="2190459013" sldId="259"/>
            <ac:spMk id="25" creationId="{B3A01C35-BA85-48A8-B55E-143BA21CF98C}"/>
          </ac:spMkLst>
        </pc:spChg>
        <pc:spChg chg="add del">
          <ac:chgData name="Sieben, Hanneriek" userId="1039368a-7e62-4d8a-8945-b16ed0e4f816" providerId="ADAL" clId="{4EA8DE60-5365-4CC0-B5B8-C8731CC05706}" dt="2023-04-14T13:53:35.314" v="507" actId="26606"/>
          <ac:spMkLst>
            <pc:docMk/>
            <pc:sldMk cId="2190459013" sldId="259"/>
            <ac:spMk id="26" creationId="{BC307542-EE90-4E2E-B693-14BDBCB3AA7B}"/>
          </ac:spMkLst>
        </pc:spChg>
        <pc:spChg chg="add del">
          <ac:chgData name="Sieben, Hanneriek" userId="1039368a-7e62-4d8a-8945-b16ed0e4f816" providerId="ADAL" clId="{4EA8DE60-5365-4CC0-B5B8-C8731CC05706}" dt="2023-04-14T13:53:35.314" v="507" actId="26606"/>
          <ac:spMkLst>
            <pc:docMk/>
            <pc:sldMk cId="2190459013" sldId="259"/>
            <ac:spMk id="27" creationId="{20BDC5F2-FB16-D098-63E6-13AA210C6AA1}"/>
          </ac:spMkLst>
        </pc:spChg>
        <pc:spChg chg="add del">
          <ac:chgData name="Sieben, Hanneriek" userId="1039368a-7e62-4d8a-8945-b16ed0e4f816" providerId="ADAL" clId="{4EA8DE60-5365-4CC0-B5B8-C8731CC05706}" dt="2023-04-14T13:53:52.326" v="511" actId="26606"/>
          <ac:spMkLst>
            <pc:docMk/>
            <pc:sldMk cId="2190459013" sldId="259"/>
            <ac:spMk id="39" creationId="{F33B89E2-E847-4B79-AEE4-28DCD20BE2D0}"/>
          </ac:spMkLst>
        </pc:spChg>
        <pc:spChg chg="add del">
          <ac:chgData name="Sieben, Hanneriek" userId="1039368a-7e62-4d8a-8945-b16ed0e4f816" providerId="ADAL" clId="{4EA8DE60-5365-4CC0-B5B8-C8731CC05706}" dt="2023-04-14T13:53:52.326" v="511" actId="26606"/>
          <ac:spMkLst>
            <pc:docMk/>
            <pc:sldMk cId="2190459013" sldId="259"/>
            <ac:spMk id="40" creationId="{24D53AC0-344E-463B-B145-F34C3400E371}"/>
          </ac:spMkLst>
        </pc:spChg>
        <pc:spChg chg="add del">
          <ac:chgData name="Sieben, Hanneriek" userId="1039368a-7e62-4d8a-8945-b16ed0e4f816" providerId="ADAL" clId="{4EA8DE60-5365-4CC0-B5B8-C8731CC05706}" dt="2023-04-14T13:53:52.326" v="511" actId="26606"/>
          <ac:spMkLst>
            <pc:docMk/>
            <pc:sldMk cId="2190459013" sldId="259"/>
            <ac:spMk id="41" creationId="{E903E9F4-550C-E42D-6735-6B900FCED027}"/>
          </ac:spMkLst>
        </pc:spChg>
        <pc:spChg chg="add del">
          <ac:chgData name="Sieben, Hanneriek" userId="1039368a-7e62-4d8a-8945-b16ed0e4f816" providerId="ADAL" clId="{4EA8DE60-5365-4CC0-B5B8-C8731CC05706}" dt="2023-04-14T13:53:56.320" v="513" actId="26606"/>
          <ac:spMkLst>
            <pc:docMk/>
            <pc:sldMk cId="2190459013" sldId="259"/>
            <ac:spMk id="51" creationId="{7A675F33-98AF-4B83-A3BB-0780A23145E6}"/>
          </ac:spMkLst>
        </pc:spChg>
        <pc:spChg chg="add del">
          <ac:chgData name="Sieben, Hanneriek" userId="1039368a-7e62-4d8a-8945-b16ed0e4f816" providerId="ADAL" clId="{4EA8DE60-5365-4CC0-B5B8-C8731CC05706}" dt="2023-04-14T13:53:58.372" v="515" actId="26606"/>
          <ac:spMkLst>
            <pc:docMk/>
            <pc:sldMk cId="2190459013" sldId="259"/>
            <ac:spMk id="53" creationId="{F33B89E2-E847-4B79-AEE4-28DCD20BE2D0}"/>
          </ac:spMkLst>
        </pc:spChg>
        <pc:spChg chg="add del">
          <ac:chgData name="Sieben, Hanneriek" userId="1039368a-7e62-4d8a-8945-b16ed0e4f816" providerId="ADAL" clId="{4EA8DE60-5365-4CC0-B5B8-C8731CC05706}" dt="2023-04-14T13:53:58.372" v="515" actId="26606"/>
          <ac:spMkLst>
            <pc:docMk/>
            <pc:sldMk cId="2190459013" sldId="259"/>
            <ac:spMk id="54" creationId="{24D53AC0-344E-463B-B145-F34C3400E371}"/>
          </ac:spMkLst>
        </pc:spChg>
        <pc:spChg chg="add del">
          <ac:chgData name="Sieben, Hanneriek" userId="1039368a-7e62-4d8a-8945-b16ed0e4f816" providerId="ADAL" clId="{4EA8DE60-5365-4CC0-B5B8-C8731CC05706}" dt="2023-04-14T13:53:58.372" v="515" actId="26606"/>
          <ac:spMkLst>
            <pc:docMk/>
            <pc:sldMk cId="2190459013" sldId="259"/>
            <ac:spMk id="55" creationId="{E903E9F4-550C-E42D-6735-6B900FCED027}"/>
          </ac:spMkLst>
        </pc:spChg>
        <pc:spChg chg="add del">
          <ac:chgData name="Sieben, Hanneriek" userId="1039368a-7e62-4d8a-8945-b16ed0e4f816" providerId="ADAL" clId="{4EA8DE60-5365-4CC0-B5B8-C8731CC05706}" dt="2023-04-14T13:54:01.420" v="517" actId="26606"/>
          <ac:spMkLst>
            <pc:docMk/>
            <pc:sldMk cId="2190459013" sldId="259"/>
            <ac:spMk id="65" creationId="{66636809-3F8B-47DD-A379-B1C5ECE177B7}"/>
          </ac:spMkLst>
        </pc:spChg>
        <pc:spChg chg="add del">
          <ac:chgData name="Sieben, Hanneriek" userId="1039368a-7e62-4d8a-8945-b16ed0e4f816" providerId="ADAL" clId="{4EA8DE60-5365-4CC0-B5B8-C8731CC05706}" dt="2023-04-14T13:54:01.420" v="517" actId="26606"/>
          <ac:spMkLst>
            <pc:docMk/>
            <pc:sldMk cId="2190459013" sldId="259"/>
            <ac:spMk id="66" creationId="{681BEBA3-7D46-4536-ADF6-B991CF616274}"/>
          </ac:spMkLst>
        </pc:spChg>
        <pc:spChg chg="add del">
          <ac:chgData name="Sieben, Hanneriek" userId="1039368a-7e62-4d8a-8945-b16ed0e4f816" providerId="ADAL" clId="{4EA8DE60-5365-4CC0-B5B8-C8731CC05706}" dt="2023-04-14T13:54:04.406" v="519" actId="26606"/>
          <ac:spMkLst>
            <pc:docMk/>
            <pc:sldMk cId="2190459013" sldId="259"/>
            <ac:spMk id="71" creationId="{B3A01C35-BA85-48A8-B55E-143BA21CF98C}"/>
          </ac:spMkLst>
        </pc:spChg>
        <pc:spChg chg="add del">
          <ac:chgData name="Sieben, Hanneriek" userId="1039368a-7e62-4d8a-8945-b16ed0e4f816" providerId="ADAL" clId="{4EA8DE60-5365-4CC0-B5B8-C8731CC05706}" dt="2023-04-14T13:54:04.406" v="519" actId="26606"/>
          <ac:spMkLst>
            <pc:docMk/>
            <pc:sldMk cId="2190459013" sldId="259"/>
            <ac:spMk id="72" creationId="{BC307542-EE90-4E2E-B693-14BDBCB3AA7B}"/>
          </ac:spMkLst>
        </pc:spChg>
        <pc:spChg chg="add del">
          <ac:chgData name="Sieben, Hanneriek" userId="1039368a-7e62-4d8a-8945-b16ed0e4f816" providerId="ADAL" clId="{4EA8DE60-5365-4CC0-B5B8-C8731CC05706}" dt="2023-04-14T13:54:04.406" v="519" actId="26606"/>
          <ac:spMkLst>
            <pc:docMk/>
            <pc:sldMk cId="2190459013" sldId="259"/>
            <ac:spMk id="73" creationId="{20BDC5F2-FB16-D098-63E6-13AA210C6AA1}"/>
          </ac:spMkLst>
        </pc:spChg>
        <pc:spChg chg="add">
          <ac:chgData name="Sieben, Hanneriek" userId="1039368a-7e62-4d8a-8945-b16ed0e4f816" providerId="ADAL" clId="{4EA8DE60-5365-4CC0-B5B8-C8731CC05706}" dt="2023-04-14T13:54:04.416" v="520" actId="26606"/>
          <ac:spMkLst>
            <pc:docMk/>
            <pc:sldMk cId="2190459013" sldId="259"/>
            <ac:spMk id="78" creationId="{1E102BD0-54D0-4E79-AEB1-F636E1F031DB}"/>
          </ac:spMkLst>
        </pc:spChg>
        <pc:spChg chg="add">
          <ac:chgData name="Sieben, Hanneriek" userId="1039368a-7e62-4d8a-8945-b16ed0e4f816" providerId="ADAL" clId="{4EA8DE60-5365-4CC0-B5B8-C8731CC05706}" dt="2023-04-14T13:54:04.416" v="520" actId="26606"/>
          <ac:spMkLst>
            <pc:docMk/>
            <pc:sldMk cId="2190459013" sldId="259"/>
            <ac:spMk id="79" creationId="{4BDC1DDF-7ECB-4E65-96D4-F2F88C433C30}"/>
          </ac:spMkLst>
        </pc:spChg>
        <pc:spChg chg="add mod">
          <ac:chgData name="Sieben, Hanneriek" userId="1039368a-7e62-4d8a-8945-b16ed0e4f816" providerId="ADAL" clId="{4EA8DE60-5365-4CC0-B5B8-C8731CC05706}" dt="2023-04-14T13:57:01.511" v="603" actId="20577"/>
          <ac:spMkLst>
            <pc:docMk/>
            <pc:sldMk cId="2190459013" sldId="259"/>
            <ac:spMk id="80" creationId="{4DE10588-24A2-2A41-5E0C-951869FDF843}"/>
          </ac:spMkLst>
        </pc:spChg>
        <pc:grpChg chg="add del">
          <ac:chgData name="Sieben, Hanneriek" userId="1039368a-7e62-4d8a-8945-b16ed0e4f816" providerId="ADAL" clId="{4EA8DE60-5365-4CC0-B5B8-C8731CC05706}" dt="2023-04-14T13:53:30.244" v="505" actId="26606"/>
          <ac:grpSpMkLst>
            <pc:docMk/>
            <pc:sldMk cId="2190459013" sldId="259"/>
            <ac:grpSpMk id="18" creationId="{843790A7-7640-438F-9485-0B04AB0B927B}"/>
          </ac:grpSpMkLst>
        </pc:grpChg>
        <pc:grpChg chg="add del">
          <ac:chgData name="Sieben, Hanneriek" userId="1039368a-7e62-4d8a-8945-b16ed0e4f816" providerId="ADAL" clId="{4EA8DE60-5365-4CC0-B5B8-C8731CC05706}" dt="2023-04-14T13:53:35.314" v="507" actId="26606"/>
          <ac:grpSpMkLst>
            <pc:docMk/>
            <pc:sldMk cId="2190459013" sldId="259"/>
            <ac:grpSpMk id="28" creationId="{B892C16D-E4DF-40C1-B474-0B2188FCEA3B}"/>
          </ac:grpSpMkLst>
        </pc:grpChg>
        <pc:grpChg chg="add del">
          <ac:chgData name="Sieben, Hanneriek" userId="1039368a-7e62-4d8a-8945-b16ed0e4f816" providerId="ADAL" clId="{4EA8DE60-5365-4CC0-B5B8-C8731CC05706}" dt="2023-04-14T13:53:39.339" v="509" actId="26606"/>
          <ac:grpSpMkLst>
            <pc:docMk/>
            <pc:sldMk cId="2190459013" sldId="259"/>
            <ac:grpSpMk id="35" creationId="{9BF16551-D19C-4721-B946-C83EF9AD5DD2}"/>
          </ac:grpSpMkLst>
        </pc:grpChg>
        <pc:grpChg chg="add del">
          <ac:chgData name="Sieben, Hanneriek" userId="1039368a-7e62-4d8a-8945-b16ed0e4f816" providerId="ADAL" clId="{4EA8DE60-5365-4CC0-B5B8-C8731CC05706}" dt="2023-04-14T13:53:52.326" v="511" actId="26606"/>
          <ac:grpSpMkLst>
            <pc:docMk/>
            <pc:sldMk cId="2190459013" sldId="259"/>
            <ac:grpSpMk id="42" creationId="{530D8B72-085C-40D5-B078-EB32B5890F51}"/>
          </ac:grpSpMkLst>
        </pc:grpChg>
        <pc:grpChg chg="add del">
          <ac:chgData name="Sieben, Hanneriek" userId="1039368a-7e62-4d8a-8945-b16ed0e4f816" providerId="ADAL" clId="{4EA8DE60-5365-4CC0-B5B8-C8731CC05706}" dt="2023-04-14T13:53:58.372" v="515" actId="26606"/>
          <ac:grpSpMkLst>
            <pc:docMk/>
            <pc:sldMk cId="2190459013" sldId="259"/>
            <ac:grpSpMk id="56" creationId="{530D8B72-085C-40D5-B078-EB32B5890F51}"/>
          </ac:grpSpMkLst>
        </pc:grpChg>
        <pc:grpChg chg="add del">
          <ac:chgData name="Sieben, Hanneriek" userId="1039368a-7e62-4d8a-8945-b16ed0e4f816" providerId="ADAL" clId="{4EA8DE60-5365-4CC0-B5B8-C8731CC05706}" dt="2023-04-14T13:54:01.420" v="517" actId="26606"/>
          <ac:grpSpMkLst>
            <pc:docMk/>
            <pc:sldMk cId="2190459013" sldId="259"/>
            <ac:grpSpMk id="67" creationId="{9BF16551-D19C-4721-B946-C83EF9AD5DD2}"/>
          </ac:grpSpMkLst>
        </pc:grpChg>
        <pc:grpChg chg="add del">
          <ac:chgData name="Sieben, Hanneriek" userId="1039368a-7e62-4d8a-8945-b16ed0e4f816" providerId="ADAL" clId="{4EA8DE60-5365-4CC0-B5B8-C8731CC05706}" dt="2023-04-14T13:54:04.406" v="519" actId="26606"/>
          <ac:grpSpMkLst>
            <pc:docMk/>
            <pc:sldMk cId="2190459013" sldId="259"/>
            <ac:grpSpMk id="74" creationId="{B892C16D-E4DF-40C1-B474-0B2188FCEA3B}"/>
          </ac:grpSpMkLst>
        </pc:grpChg>
        <pc:grpChg chg="add">
          <ac:chgData name="Sieben, Hanneriek" userId="1039368a-7e62-4d8a-8945-b16ed0e4f816" providerId="ADAL" clId="{4EA8DE60-5365-4CC0-B5B8-C8731CC05706}" dt="2023-04-14T13:54:04.416" v="520" actId="26606"/>
          <ac:grpSpMkLst>
            <pc:docMk/>
            <pc:sldMk cId="2190459013" sldId="259"/>
            <ac:grpSpMk id="81" creationId="{843790A7-7640-438F-9485-0B04AB0B927B}"/>
          </ac:grpSpMkLst>
        </pc:grpChg>
        <pc:picChg chg="add mod ord">
          <ac:chgData name="Sieben, Hanneriek" userId="1039368a-7e62-4d8a-8945-b16ed0e4f816" providerId="ADAL" clId="{4EA8DE60-5365-4CC0-B5B8-C8731CC05706}" dt="2023-04-14T13:54:04.416" v="520" actId="26606"/>
          <ac:picMkLst>
            <pc:docMk/>
            <pc:sldMk cId="2190459013" sldId="259"/>
            <ac:picMk id="7" creationId="{D1BE3008-8170-77A0-3A12-C399716DA478}"/>
          </ac:picMkLst>
        </pc:picChg>
        <pc:cxnChg chg="add del">
          <ac:chgData name="Sieben, Hanneriek" userId="1039368a-7e62-4d8a-8945-b16ed0e4f816" providerId="ADAL" clId="{4EA8DE60-5365-4CC0-B5B8-C8731CC05706}" dt="2023-04-14T13:53:39.339" v="509" actId="26606"/>
          <ac:cxnSpMkLst>
            <pc:docMk/>
            <pc:sldMk cId="2190459013" sldId="259"/>
            <ac:cxnSpMk id="12" creationId="{C9E04345-1043-4D96-ABE6-00F6ACF69694}"/>
          </ac:cxnSpMkLst>
        </pc:cxnChg>
        <pc:cxnChg chg="add del">
          <ac:chgData name="Sieben, Hanneriek" userId="1039368a-7e62-4d8a-8945-b16ed0e4f816" providerId="ADAL" clId="{4EA8DE60-5365-4CC0-B5B8-C8731CC05706}" dt="2023-04-14T13:53:39.339" v="509" actId="26606"/>
          <ac:cxnSpMkLst>
            <pc:docMk/>
            <pc:sldMk cId="2190459013" sldId="259"/>
            <ac:cxnSpMk id="20" creationId="{127259AD-7457-460C-8758-B05705CFD02A}"/>
          </ac:cxnSpMkLst>
        </pc:cxnChg>
        <pc:cxnChg chg="add del">
          <ac:chgData name="Sieben, Hanneriek" userId="1039368a-7e62-4d8a-8945-b16ed0e4f816" providerId="ADAL" clId="{4EA8DE60-5365-4CC0-B5B8-C8731CC05706}" dt="2023-04-14T13:53:39.339" v="509" actId="26606"/>
          <ac:cxnSpMkLst>
            <pc:docMk/>
            <pc:sldMk cId="2190459013" sldId="259"/>
            <ac:cxnSpMk id="32" creationId="{D7EE1466-9BC6-4EB8-9018-C6B91A8C8BE8}"/>
          </ac:cxnSpMkLst>
        </pc:cxnChg>
        <pc:cxnChg chg="add del">
          <ac:chgData name="Sieben, Hanneriek" userId="1039368a-7e62-4d8a-8945-b16ed0e4f816" providerId="ADAL" clId="{4EA8DE60-5365-4CC0-B5B8-C8731CC05706}" dt="2023-04-14T13:53:39.339" v="509" actId="26606"/>
          <ac:cxnSpMkLst>
            <pc:docMk/>
            <pc:sldMk cId="2190459013" sldId="259"/>
            <ac:cxnSpMk id="33" creationId="{C1E67979-53DE-4CF0-9CA5-9AF63F6738DE}"/>
          </ac:cxnSpMkLst>
        </pc:cxnChg>
        <pc:cxnChg chg="add del">
          <ac:chgData name="Sieben, Hanneriek" userId="1039368a-7e62-4d8a-8945-b16ed0e4f816" providerId="ADAL" clId="{4EA8DE60-5365-4CC0-B5B8-C8731CC05706}" dt="2023-04-14T13:53:39.339" v="509" actId="26606"/>
          <ac:cxnSpMkLst>
            <pc:docMk/>
            <pc:sldMk cId="2190459013" sldId="259"/>
            <ac:cxnSpMk id="34" creationId="{9F843DF4-BA4F-4BAE-B081-09118B7CE968}"/>
          </ac:cxnSpMkLst>
        </pc:cxnChg>
        <pc:cxnChg chg="add del">
          <ac:chgData name="Sieben, Hanneriek" userId="1039368a-7e62-4d8a-8945-b16ed0e4f816" providerId="ADAL" clId="{4EA8DE60-5365-4CC0-B5B8-C8731CC05706}" dt="2023-04-14T13:53:56.320" v="513" actId="26606"/>
          <ac:cxnSpMkLst>
            <pc:docMk/>
            <pc:sldMk cId="2190459013" sldId="259"/>
            <ac:cxnSpMk id="46" creationId="{C9E04345-1043-4D96-ABE6-00F6ACF69694}"/>
          </ac:cxnSpMkLst>
        </pc:cxnChg>
        <pc:cxnChg chg="add del">
          <ac:chgData name="Sieben, Hanneriek" userId="1039368a-7e62-4d8a-8945-b16ed0e4f816" providerId="ADAL" clId="{4EA8DE60-5365-4CC0-B5B8-C8731CC05706}" dt="2023-04-14T13:53:56.320" v="513" actId="26606"/>
          <ac:cxnSpMkLst>
            <pc:docMk/>
            <pc:sldMk cId="2190459013" sldId="259"/>
            <ac:cxnSpMk id="47" creationId="{D7EE1466-9BC6-4EB8-9018-C6B91A8C8BE8}"/>
          </ac:cxnSpMkLst>
        </pc:cxnChg>
        <pc:cxnChg chg="add del">
          <ac:chgData name="Sieben, Hanneriek" userId="1039368a-7e62-4d8a-8945-b16ed0e4f816" providerId="ADAL" clId="{4EA8DE60-5365-4CC0-B5B8-C8731CC05706}" dt="2023-04-14T13:53:56.320" v="513" actId="26606"/>
          <ac:cxnSpMkLst>
            <pc:docMk/>
            <pc:sldMk cId="2190459013" sldId="259"/>
            <ac:cxnSpMk id="48" creationId="{C1E67979-53DE-4CF0-9CA5-9AF63F6738DE}"/>
          </ac:cxnSpMkLst>
        </pc:cxnChg>
        <pc:cxnChg chg="add del">
          <ac:chgData name="Sieben, Hanneriek" userId="1039368a-7e62-4d8a-8945-b16ed0e4f816" providerId="ADAL" clId="{4EA8DE60-5365-4CC0-B5B8-C8731CC05706}" dt="2023-04-14T13:53:56.320" v="513" actId="26606"/>
          <ac:cxnSpMkLst>
            <pc:docMk/>
            <pc:sldMk cId="2190459013" sldId="259"/>
            <ac:cxnSpMk id="49" creationId="{9F843DF4-BA4F-4BAE-B081-09118B7CE968}"/>
          </ac:cxnSpMkLst>
        </pc:cxnChg>
        <pc:cxnChg chg="add del">
          <ac:chgData name="Sieben, Hanneriek" userId="1039368a-7e62-4d8a-8945-b16ed0e4f816" providerId="ADAL" clId="{4EA8DE60-5365-4CC0-B5B8-C8731CC05706}" dt="2023-04-14T13:53:56.320" v="513" actId="26606"/>
          <ac:cxnSpMkLst>
            <pc:docMk/>
            <pc:sldMk cId="2190459013" sldId="259"/>
            <ac:cxnSpMk id="50" creationId="{127259AD-7457-460C-8758-B05705CFD02A}"/>
          </ac:cxnSpMkLst>
        </pc:cxnChg>
        <pc:cxnChg chg="add del">
          <ac:chgData name="Sieben, Hanneriek" userId="1039368a-7e62-4d8a-8945-b16ed0e4f816" providerId="ADAL" clId="{4EA8DE60-5365-4CC0-B5B8-C8731CC05706}" dt="2023-04-14T13:54:01.420" v="517" actId="26606"/>
          <ac:cxnSpMkLst>
            <pc:docMk/>
            <pc:sldMk cId="2190459013" sldId="259"/>
            <ac:cxnSpMk id="60" creationId="{C9E04345-1043-4D96-ABE6-00F6ACF69694}"/>
          </ac:cxnSpMkLst>
        </pc:cxnChg>
        <pc:cxnChg chg="add del">
          <ac:chgData name="Sieben, Hanneriek" userId="1039368a-7e62-4d8a-8945-b16ed0e4f816" providerId="ADAL" clId="{4EA8DE60-5365-4CC0-B5B8-C8731CC05706}" dt="2023-04-14T13:54:01.420" v="517" actId="26606"/>
          <ac:cxnSpMkLst>
            <pc:docMk/>
            <pc:sldMk cId="2190459013" sldId="259"/>
            <ac:cxnSpMk id="61" creationId="{D7EE1466-9BC6-4EB8-9018-C6B91A8C8BE8}"/>
          </ac:cxnSpMkLst>
        </pc:cxnChg>
        <pc:cxnChg chg="add del">
          <ac:chgData name="Sieben, Hanneriek" userId="1039368a-7e62-4d8a-8945-b16ed0e4f816" providerId="ADAL" clId="{4EA8DE60-5365-4CC0-B5B8-C8731CC05706}" dt="2023-04-14T13:54:01.420" v="517" actId="26606"/>
          <ac:cxnSpMkLst>
            <pc:docMk/>
            <pc:sldMk cId="2190459013" sldId="259"/>
            <ac:cxnSpMk id="62" creationId="{C1E67979-53DE-4CF0-9CA5-9AF63F6738DE}"/>
          </ac:cxnSpMkLst>
        </pc:cxnChg>
        <pc:cxnChg chg="add del">
          <ac:chgData name="Sieben, Hanneriek" userId="1039368a-7e62-4d8a-8945-b16ed0e4f816" providerId="ADAL" clId="{4EA8DE60-5365-4CC0-B5B8-C8731CC05706}" dt="2023-04-14T13:54:01.420" v="517" actId="26606"/>
          <ac:cxnSpMkLst>
            <pc:docMk/>
            <pc:sldMk cId="2190459013" sldId="259"/>
            <ac:cxnSpMk id="63" creationId="{9F843DF4-BA4F-4BAE-B081-09118B7CE968}"/>
          </ac:cxnSpMkLst>
        </pc:cxnChg>
        <pc:cxnChg chg="add del">
          <ac:chgData name="Sieben, Hanneriek" userId="1039368a-7e62-4d8a-8945-b16ed0e4f816" providerId="ADAL" clId="{4EA8DE60-5365-4CC0-B5B8-C8731CC05706}" dt="2023-04-14T13:54:01.420" v="517" actId="26606"/>
          <ac:cxnSpMkLst>
            <pc:docMk/>
            <pc:sldMk cId="2190459013" sldId="259"/>
            <ac:cxnSpMk id="64" creationId="{127259AD-7457-460C-8758-B05705CFD02A}"/>
          </ac:cxnSpMkLst>
        </pc:cxnChg>
      </pc:sldChg>
      <pc:sldChg chg="addSp delSp modSp new del mod setBg modAnim">
        <pc:chgData name="Sieben, Hanneriek" userId="1039368a-7e62-4d8a-8945-b16ed0e4f816" providerId="ADAL" clId="{4EA8DE60-5365-4CC0-B5B8-C8731CC05706}" dt="2023-04-14T13:52:44.614" v="501" actId="2696"/>
        <pc:sldMkLst>
          <pc:docMk/>
          <pc:sldMk cId="2425152676" sldId="259"/>
        </pc:sldMkLst>
        <pc:spChg chg="mod">
          <ac:chgData name="Sieben, Hanneriek" userId="1039368a-7e62-4d8a-8945-b16ed0e4f816" providerId="ADAL" clId="{4EA8DE60-5365-4CC0-B5B8-C8731CC05706}" dt="2023-04-14T13:52:20.245" v="499" actId="26606"/>
          <ac:spMkLst>
            <pc:docMk/>
            <pc:sldMk cId="2425152676" sldId="259"/>
            <ac:spMk id="2" creationId="{F864B025-CA21-1FF9-C468-91BB69493AC3}"/>
          </ac:spMkLst>
        </pc:spChg>
        <pc:spChg chg="del">
          <ac:chgData name="Sieben, Hanneriek" userId="1039368a-7e62-4d8a-8945-b16ed0e4f816" providerId="ADAL" clId="{4EA8DE60-5365-4CC0-B5B8-C8731CC05706}" dt="2023-04-14T13:37:49.597" v="416"/>
          <ac:spMkLst>
            <pc:docMk/>
            <pc:sldMk cId="2425152676" sldId="259"/>
            <ac:spMk id="3" creationId="{3F77F4EA-B8A0-CD3C-9B3D-4B0EA5E3FD71}"/>
          </ac:spMkLst>
        </pc:spChg>
        <pc:spChg chg="mod ord">
          <ac:chgData name="Sieben, Hanneriek" userId="1039368a-7e62-4d8a-8945-b16ed0e4f816" providerId="ADAL" clId="{4EA8DE60-5365-4CC0-B5B8-C8731CC05706}" dt="2023-04-14T13:38:46.123" v="417" actId="26606"/>
          <ac:spMkLst>
            <pc:docMk/>
            <pc:sldMk cId="2425152676" sldId="259"/>
            <ac:spMk id="4" creationId="{F01498DE-F6B6-94BF-908C-DCB325118FC1}"/>
          </ac:spMkLst>
        </pc:spChg>
        <pc:spChg chg="mod">
          <ac:chgData name="Sieben, Hanneriek" userId="1039368a-7e62-4d8a-8945-b16ed0e4f816" providerId="ADAL" clId="{4EA8DE60-5365-4CC0-B5B8-C8731CC05706}" dt="2023-04-14T13:38:46.123" v="417" actId="26606"/>
          <ac:spMkLst>
            <pc:docMk/>
            <pc:sldMk cId="2425152676" sldId="259"/>
            <ac:spMk id="5" creationId="{DA46A1F4-5C2E-032A-A455-16668CCC497A}"/>
          </ac:spMkLst>
        </pc:spChg>
        <pc:spChg chg="mod">
          <ac:chgData name="Sieben, Hanneriek" userId="1039368a-7e62-4d8a-8945-b16ed0e4f816" providerId="ADAL" clId="{4EA8DE60-5365-4CC0-B5B8-C8731CC05706}" dt="2023-04-14T13:38:46.123" v="417" actId="26606"/>
          <ac:spMkLst>
            <pc:docMk/>
            <pc:sldMk cId="2425152676" sldId="259"/>
            <ac:spMk id="6" creationId="{8F77D5EB-BCD3-737A-903F-4B7568D8BBA1}"/>
          </ac:spMkLst>
        </pc:spChg>
        <pc:spChg chg="add mod ord">
          <ac:chgData name="Sieben, Hanneriek" userId="1039368a-7e62-4d8a-8945-b16ed0e4f816" providerId="ADAL" clId="{4EA8DE60-5365-4CC0-B5B8-C8731CC05706}" dt="2023-04-14T13:52:20.245" v="499" actId="26606"/>
          <ac:spMkLst>
            <pc:docMk/>
            <pc:sldMk cId="2425152676" sldId="259"/>
            <ac:spMk id="8" creationId="{2FC931C2-696F-059F-28E2-69F59CCEA2CF}"/>
          </ac:spMkLst>
        </pc:spChg>
        <pc:spChg chg="add del">
          <ac:chgData name="Sieben, Hanneriek" userId="1039368a-7e62-4d8a-8945-b16ed0e4f816" providerId="ADAL" clId="{4EA8DE60-5365-4CC0-B5B8-C8731CC05706}" dt="2023-04-14T13:44:37.195" v="473" actId="22"/>
          <ac:spMkLst>
            <pc:docMk/>
            <pc:sldMk cId="2425152676" sldId="259"/>
            <ac:spMk id="9" creationId="{F770337E-F1F0-0D19-5BEF-63D0656DC87F}"/>
          </ac:spMkLst>
        </pc:spChg>
        <pc:spChg chg="add del">
          <ac:chgData name="Sieben, Hanneriek" userId="1039368a-7e62-4d8a-8945-b16ed0e4f816" providerId="ADAL" clId="{4EA8DE60-5365-4CC0-B5B8-C8731CC05706}" dt="2023-04-14T13:49:29.103" v="487" actId="26606"/>
          <ac:spMkLst>
            <pc:docMk/>
            <pc:sldMk cId="2425152676" sldId="259"/>
            <ac:spMk id="22" creationId="{66636809-3F8B-47DD-A379-B1C5ECE177B7}"/>
          </ac:spMkLst>
        </pc:spChg>
        <pc:spChg chg="add del">
          <ac:chgData name="Sieben, Hanneriek" userId="1039368a-7e62-4d8a-8945-b16ed0e4f816" providerId="ADAL" clId="{4EA8DE60-5365-4CC0-B5B8-C8731CC05706}" dt="2023-04-14T13:49:29.103" v="487" actId="26606"/>
          <ac:spMkLst>
            <pc:docMk/>
            <pc:sldMk cId="2425152676" sldId="259"/>
            <ac:spMk id="24" creationId="{681BEBA3-7D46-4536-ADF6-B991CF616274}"/>
          </ac:spMkLst>
        </pc:spChg>
        <pc:spChg chg="add del">
          <ac:chgData name="Sieben, Hanneriek" userId="1039368a-7e62-4d8a-8945-b16ed0e4f816" providerId="ADAL" clId="{4EA8DE60-5365-4CC0-B5B8-C8731CC05706}" dt="2023-04-14T13:49:10.079" v="482" actId="26606"/>
          <ac:spMkLst>
            <pc:docMk/>
            <pc:sldMk cId="2425152676" sldId="259"/>
            <ac:spMk id="36" creationId="{F33B89E2-E847-4B79-AEE4-28DCD20BE2D0}"/>
          </ac:spMkLst>
        </pc:spChg>
        <pc:spChg chg="add del">
          <ac:chgData name="Sieben, Hanneriek" userId="1039368a-7e62-4d8a-8945-b16ed0e4f816" providerId="ADAL" clId="{4EA8DE60-5365-4CC0-B5B8-C8731CC05706}" dt="2023-04-14T13:49:10.079" v="482" actId="26606"/>
          <ac:spMkLst>
            <pc:docMk/>
            <pc:sldMk cId="2425152676" sldId="259"/>
            <ac:spMk id="38" creationId="{24D53AC0-344E-463B-B145-F34C3400E371}"/>
          </ac:spMkLst>
        </pc:spChg>
        <pc:spChg chg="add del">
          <ac:chgData name="Sieben, Hanneriek" userId="1039368a-7e62-4d8a-8945-b16ed0e4f816" providerId="ADAL" clId="{4EA8DE60-5365-4CC0-B5B8-C8731CC05706}" dt="2023-04-14T13:49:12.357" v="484" actId="26606"/>
          <ac:spMkLst>
            <pc:docMk/>
            <pc:sldMk cId="2425152676" sldId="259"/>
            <ac:spMk id="47" creationId="{B3A01C35-BA85-48A8-B55E-143BA21CF98C}"/>
          </ac:spMkLst>
        </pc:spChg>
        <pc:spChg chg="add del">
          <ac:chgData name="Sieben, Hanneriek" userId="1039368a-7e62-4d8a-8945-b16ed0e4f816" providerId="ADAL" clId="{4EA8DE60-5365-4CC0-B5B8-C8731CC05706}" dt="2023-04-14T13:49:12.357" v="484" actId="26606"/>
          <ac:spMkLst>
            <pc:docMk/>
            <pc:sldMk cId="2425152676" sldId="259"/>
            <ac:spMk id="48" creationId="{BC307542-EE90-4E2E-B693-14BDBCB3AA7B}"/>
          </ac:spMkLst>
        </pc:spChg>
        <pc:spChg chg="add del">
          <ac:chgData name="Sieben, Hanneriek" userId="1039368a-7e62-4d8a-8945-b16ed0e4f816" providerId="ADAL" clId="{4EA8DE60-5365-4CC0-B5B8-C8731CC05706}" dt="2023-04-14T13:49:29.093" v="486" actId="26606"/>
          <ac:spMkLst>
            <pc:docMk/>
            <pc:sldMk cId="2425152676" sldId="259"/>
            <ac:spMk id="51" creationId="{F33B89E2-E847-4B79-AEE4-28DCD20BE2D0}"/>
          </ac:spMkLst>
        </pc:spChg>
        <pc:spChg chg="add del">
          <ac:chgData name="Sieben, Hanneriek" userId="1039368a-7e62-4d8a-8945-b16ed0e4f816" providerId="ADAL" clId="{4EA8DE60-5365-4CC0-B5B8-C8731CC05706}" dt="2023-04-14T13:49:29.093" v="486" actId="26606"/>
          <ac:spMkLst>
            <pc:docMk/>
            <pc:sldMk cId="2425152676" sldId="259"/>
            <ac:spMk id="52" creationId="{24D53AC0-344E-463B-B145-F34C3400E371}"/>
          </ac:spMkLst>
        </pc:spChg>
        <pc:spChg chg="add del">
          <ac:chgData name="Sieben, Hanneriek" userId="1039368a-7e62-4d8a-8945-b16ed0e4f816" providerId="ADAL" clId="{4EA8DE60-5365-4CC0-B5B8-C8731CC05706}" dt="2023-04-14T13:52:20.245" v="499" actId="26606"/>
          <ac:spMkLst>
            <pc:docMk/>
            <pc:sldMk cId="2425152676" sldId="259"/>
            <ac:spMk id="55" creationId="{B3A01C35-BA85-48A8-B55E-143BA21CF98C}"/>
          </ac:spMkLst>
        </pc:spChg>
        <pc:spChg chg="add del">
          <ac:chgData name="Sieben, Hanneriek" userId="1039368a-7e62-4d8a-8945-b16ed0e4f816" providerId="ADAL" clId="{4EA8DE60-5365-4CC0-B5B8-C8731CC05706}" dt="2023-04-14T13:52:20.245" v="499" actId="26606"/>
          <ac:spMkLst>
            <pc:docMk/>
            <pc:sldMk cId="2425152676" sldId="259"/>
            <ac:spMk id="56" creationId="{BC307542-EE90-4E2E-B693-14BDBCB3AA7B}"/>
          </ac:spMkLst>
        </pc:spChg>
        <pc:spChg chg="add">
          <ac:chgData name="Sieben, Hanneriek" userId="1039368a-7e62-4d8a-8945-b16ed0e4f816" providerId="ADAL" clId="{4EA8DE60-5365-4CC0-B5B8-C8731CC05706}" dt="2023-04-14T13:52:20.245" v="499" actId="26606"/>
          <ac:spMkLst>
            <pc:docMk/>
            <pc:sldMk cId="2425152676" sldId="259"/>
            <ac:spMk id="62" creationId="{F33B89E2-E847-4B79-AEE4-28DCD20BE2D0}"/>
          </ac:spMkLst>
        </pc:spChg>
        <pc:spChg chg="add">
          <ac:chgData name="Sieben, Hanneriek" userId="1039368a-7e62-4d8a-8945-b16ed0e4f816" providerId="ADAL" clId="{4EA8DE60-5365-4CC0-B5B8-C8731CC05706}" dt="2023-04-14T13:52:20.245" v="499" actId="26606"/>
          <ac:spMkLst>
            <pc:docMk/>
            <pc:sldMk cId="2425152676" sldId="259"/>
            <ac:spMk id="64" creationId="{24D53AC0-344E-463B-B145-F34C3400E371}"/>
          </ac:spMkLst>
        </pc:spChg>
        <pc:grpChg chg="add del">
          <ac:chgData name="Sieben, Hanneriek" userId="1039368a-7e62-4d8a-8945-b16ed0e4f816" providerId="ADAL" clId="{4EA8DE60-5365-4CC0-B5B8-C8731CC05706}" dt="2023-04-14T13:49:29.103" v="487" actId="26606"/>
          <ac:grpSpMkLst>
            <pc:docMk/>
            <pc:sldMk cId="2425152676" sldId="259"/>
            <ac:grpSpMk id="26" creationId="{9BF16551-D19C-4721-B946-C83EF9AD5DD2}"/>
          </ac:grpSpMkLst>
        </pc:grpChg>
        <pc:grpChg chg="add del">
          <ac:chgData name="Sieben, Hanneriek" userId="1039368a-7e62-4d8a-8945-b16ed0e4f816" providerId="ADAL" clId="{4EA8DE60-5365-4CC0-B5B8-C8731CC05706}" dt="2023-04-14T13:49:10.079" v="482" actId="26606"/>
          <ac:grpSpMkLst>
            <pc:docMk/>
            <pc:sldMk cId="2425152676" sldId="259"/>
            <ac:grpSpMk id="40" creationId="{530D8B72-085C-40D5-B078-EB32B5890F51}"/>
          </ac:grpSpMkLst>
        </pc:grpChg>
        <pc:grpChg chg="add del">
          <ac:chgData name="Sieben, Hanneriek" userId="1039368a-7e62-4d8a-8945-b16ed0e4f816" providerId="ADAL" clId="{4EA8DE60-5365-4CC0-B5B8-C8731CC05706}" dt="2023-04-14T13:49:12.357" v="484" actId="26606"/>
          <ac:grpSpMkLst>
            <pc:docMk/>
            <pc:sldMk cId="2425152676" sldId="259"/>
            <ac:grpSpMk id="49" creationId="{B892C16D-E4DF-40C1-B474-0B2188FCEA3B}"/>
          </ac:grpSpMkLst>
        </pc:grpChg>
        <pc:grpChg chg="add del">
          <ac:chgData name="Sieben, Hanneriek" userId="1039368a-7e62-4d8a-8945-b16ed0e4f816" providerId="ADAL" clId="{4EA8DE60-5365-4CC0-B5B8-C8731CC05706}" dt="2023-04-14T13:49:29.093" v="486" actId="26606"/>
          <ac:grpSpMkLst>
            <pc:docMk/>
            <pc:sldMk cId="2425152676" sldId="259"/>
            <ac:grpSpMk id="53" creationId="{530D8B72-085C-40D5-B078-EB32B5890F51}"/>
          </ac:grpSpMkLst>
        </pc:grpChg>
        <pc:grpChg chg="add del">
          <ac:chgData name="Sieben, Hanneriek" userId="1039368a-7e62-4d8a-8945-b16ed0e4f816" providerId="ADAL" clId="{4EA8DE60-5365-4CC0-B5B8-C8731CC05706}" dt="2023-04-14T13:52:20.245" v="499" actId="26606"/>
          <ac:grpSpMkLst>
            <pc:docMk/>
            <pc:sldMk cId="2425152676" sldId="259"/>
            <ac:grpSpMk id="57" creationId="{B892C16D-E4DF-40C1-B474-0B2188FCEA3B}"/>
          </ac:grpSpMkLst>
        </pc:grpChg>
        <pc:grpChg chg="add">
          <ac:chgData name="Sieben, Hanneriek" userId="1039368a-7e62-4d8a-8945-b16ed0e4f816" providerId="ADAL" clId="{4EA8DE60-5365-4CC0-B5B8-C8731CC05706}" dt="2023-04-14T13:52:20.245" v="499" actId="26606"/>
          <ac:grpSpMkLst>
            <pc:docMk/>
            <pc:sldMk cId="2425152676" sldId="259"/>
            <ac:grpSpMk id="66" creationId="{530D8B72-085C-40D5-B078-EB32B5890F51}"/>
          </ac:grpSpMkLst>
        </pc:grpChg>
        <pc:picChg chg="add mod ord">
          <ac:chgData name="Sieben, Hanneriek" userId="1039368a-7e62-4d8a-8945-b16ed0e4f816" providerId="ADAL" clId="{4EA8DE60-5365-4CC0-B5B8-C8731CC05706}" dt="2023-04-14T13:52:28.464" v="500" actId="27614"/>
          <ac:picMkLst>
            <pc:docMk/>
            <pc:sldMk cId="2425152676" sldId="259"/>
            <ac:picMk id="7" creationId="{7D2DCD15-0C7D-C8DF-E443-3CB5824A2DB7}"/>
          </ac:picMkLst>
        </pc:picChg>
        <pc:cxnChg chg="add del">
          <ac:chgData name="Sieben, Hanneriek" userId="1039368a-7e62-4d8a-8945-b16ed0e4f816" providerId="ADAL" clId="{4EA8DE60-5365-4CC0-B5B8-C8731CC05706}" dt="2023-04-14T13:49:29.103" v="487" actId="26606"/>
          <ac:cxnSpMkLst>
            <pc:docMk/>
            <pc:sldMk cId="2425152676" sldId="259"/>
            <ac:cxnSpMk id="12" creationId="{C9E04345-1043-4D96-ABE6-00F6ACF69694}"/>
          </ac:cxnSpMkLst>
        </pc:cxnChg>
        <pc:cxnChg chg="add del">
          <ac:chgData name="Sieben, Hanneriek" userId="1039368a-7e62-4d8a-8945-b16ed0e4f816" providerId="ADAL" clId="{4EA8DE60-5365-4CC0-B5B8-C8731CC05706}" dt="2023-04-14T13:49:29.103" v="487" actId="26606"/>
          <ac:cxnSpMkLst>
            <pc:docMk/>
            <pc:sldMk cId="2425152676" sldId="259"/>
            <ac:cxnSpMk id="14" creationId="{D7EE1466-9BC6-4EB8-9018-C6B91A8C8BE8}"/>
          </ac:cxnSpMkLst>
        </pc:cxnChg>
        <pc:cxnChg chg="add del">
          <ac:chgData name="Sieben, Hanneriek" userId="1039368a-7e62-4d8a-8945-b16ed0e4f816" providerId="ADAL" clId="{4EA8DE60-5365-4CC0-B5B8-C8731CC05706}" dt="2023-04-14T13:49:29.103" v="487" actId="26606"/>
          <ac:cxnSpMkLst>
            <pc:docMk/>
            <pc:sldMk cId="2425152676" sldId="259"/>
            <ac:cxnSpMk id="16" creationId="{C1E67979-53DE-4CF0-9CA5-9AF63F6738DE}"/>
          </ac:cxnSpMkLst>
        </pc:cxnChg>
        <pc:cxnChg chg="add del">
          <ac:chgData name="Sieben, Hanneriek" userId="1039368a-7e62-4d8a-8945-b16ed0e4f816" providerId="ADAL" clId="{4EA8DE60-5365-4CC0-B5B8-C8731CC05706}" dt="2023-04-14T13:49:29.103" v="487" actId="26606"/>
          <ac:cxnSpMkLst>
            <pc:docMk/>
            <pc:sldMk cId="2425152676" sldId="259"/>
            <ac:cxnSpMk id="18" creationId="{9F843DF4-BA4F-4BAE-B081-09118B7CE968}"/>
          </ac:cxnSpMkLst>
        </pc:cxnChg>
        <pc:cxnChg chg="add del">
          <ac:chgData name="Sieben, Hanneriek" userId="1039368a-7e62-4d8a-8945-b16ed0e4f816" providerId="ADAL" clId="{4EA8DE60-5365-4CC0-B5B8-C8731CC05706}" dt="2023-04-14T13:49:29.103" v="487" actId="26606"/>
          <ac:cxnSpMkLst>
            <pc:docMk/>
            <pc:sldMk cId="2425152676" sldId="259"/>
            <ac:cxnSpMk id="20" creationId="{127259AD-7457-460C-8758-B05705CFD02A}"/>
          </ac:cxnSpMkLst>
        </pc:cxnChg>
      </pc:sldChg>
      <pc:sldChg chg="addSp delSp modSp new mod setBg">
        <pc:chgData name="Sieben, Hanneriek" userId="1039368a-7e62-4d8a-8945-b16ed0e4f816" providerId="ADAL" clId="{4EA8DE60-5365-4CC0-B5B8-C8731CC05706}" dt="2023-04-14T14:09:42.417" v="645" actId="1076"/>
        <pc:sldMkLst>
          <pc:docMk/>
          <pc:sldMk cId="2681975558" sldId="260"/>
        </pc:sldMkLst>
        <pc:spChg chg="mod">
          <ac:chgData name="Sieben, Hanneriek" userId="1039368a-7e62-4d8a-8945-b16ed0e4f816" providerId="ADAL" clId="{4EA8DE60-5365-4CC0-B5B8-C8731CC05706}" dt="2023-04-14T14:04:11.950" v="637" actId="114"/>
          <ac:spMkLst>
            <pc:docMk/>
            <pc:sldMk cId="2681975558" sldId="260"/>
            <ac:spMk id="2" creationId="{1F5BC3B9-10E1-89E7-BFAB-492B0A12B6FE}"/>
          </ac:spMkLst>
        </pc:spChg>
        <pc:spChg chg="del">
          <ac:chgData name="Sieben, Hanneriek" userId="1039368a-7e62-4d8a-8945-b16ed0e4f816" providerId="ADAL" clId="{4EA8DE60-5365-4CC0-B5B8-C8731CC05706}" dt="2023-04-14T14:03:03.593" v="628"/>
          <ac:spMkLst>
            <pc:docMk/>
            <pc:sldMk cId="2681975558" sldId="260"/>
            <ac:spMk id="3" creationId="{76238829-39AE-A6E6-F217-86E753170193}"/>
          </ac:spMkLst>
        </pc:spChg>
        <pc:spChg chg="mod ord">
          <ac:chgData name="Sieben, Hanneriek" userId="1039368a-7e62-4d8a-8945-b16ed0e4f816" providerId="ADAL" clId="{4EA8DE60-5365-4CC0-B5B8-C8731CC05706}" dt="2023-04-14T14:03:19.244" v="630" actId="26606"/>
          <ac:spMkLst>
            <pc:docMk/>
            <pc:sldMk cId="2681975558" sldId="260"/>
            <ac:spMk id="4" creationId="{25A1A7CA-F4B2-7E30-0FBF-9065EE1EC913}"/>
          </ac:spMkLst>
        </pc:spChg>
        <pc:spChg chg="mod">
          <ac:chgData name="Sieben, Hanneriek" userId="1039368a-7e62-4d8a-8945-b16ed0e4f816" providerId="ADAL" clId="{4EA8DE60-5365-4CC0-B5B8-C8731CC05706}" dt="2023-04-14T14:03:19.244" v="630" actId="26606"/>
          <ac:spMkLst>
            <pc:docMk/>
            <pc:sldMk cId="2681975558" sldId="260"/>
            <ac:spMk id="5" creationId="{0B3D4C0F-0C01-FDD0-2493-040459AE94D0}"/>
          </ac:spMkLst>
        </pc:spChg>
        <pc:spChg chg="mod">
          <ac:chgData name="Sieben, Hanneriek" userId="1039368a-7e62-4d8a-8945-b16ed0e4f816" providerId="ADAL" clId="{4EA8DE60-5365-4CC0-B5B8-C8731CC05706}" dt="2023-04-14T14:03:19.244" v="630" actId="26606"/>
          <ac:spMkLst>
            <pc:docMk/>
            <pc:sldMk cId="2681975558" sldId="260"/>
            <ac:spMk id="6" creationId="{E083B841-5CB4-97D5-7287-7053176A130E}"/>
          </ac:spMkLst>
        </pc:spChg>
        <pc:spChg chg="add del mod">
          <ac:chgData name="Sieben, Hanneriek" userId="1039368a-7e62-4d8a-8945-b16ed0e4f816" providerId="ADAL" clId="{4EA8DE60-5365-4CC0-B5B8-C8731CC05706}" dt="2023-04-14T14:09:02.413" v="639"/>
          <ac:spMkLst>
            <pc:docMk/>
            <pc:sldMk cId="2681975558" sldId="260"/>
            <ac:spMk id="7" creationId="{64F506F0-1448-0C1F-2400-8348DC2F8523}"/>
          </ac:spMkLst>
        </pc:spChg>
        <pc:spChg chg="add del">
          <ac:chgData name="Sieben, Hanneriek" userId="1039368a-7e62-4d8a-8945-b16ed0e4f816" providerId="ADAL" clId="{4EA8DE60-5365-4CC0-B5B8-C8731CC05706}" dt="2023-04-14T14:03:19.244" v="630" actId="26606"/>
          <ac:spMkLst>
            <pc:docMk/>
            <pc:sldMk cId="2681975558" sldId="260"/>
            <ac:spMk id="1041" creationId="{E848AE48-1FE6-47D4-8196-B8BCF1FDD6BA}"/>
          </ac:spMkLst>
        </pc:spChg>
        <pc:spChg chg="add del">
          <ac:chgData name="Sieben, Hanneriek" userId="1039368a-7e62-4d8a-8945-b16ed0e4f816" providerId="ADAL" clId="{4EA8DE60-5365-4CC0-B5B8-C8731CC05706}" dt="2023-04-14T14:03:19.244" v="630" actId="26606"/>
          <ac:spMkLst>
            <pc:docMk/>
            <pc:sldMk cId="2681975558" sldId="260"/>
            <ac:spMk id="1050" creationId="{214C558A-0562-4149-815A-938155FD533A}"/>
          </ac:spMkLst>
        </pc:spChg>
        <pc:grpChg chg="add del">
          <ac:chgData name="Sieben, Hanneriek" userId="1039368a-7e62-4d8a-8945-b16ed0e4f816" providerId="ADAL" clId="{4EA8DE60-5365-4CC0-B5B8-C8731CC05706}" dt="2023-04-14T14:03:19.244" v="630" actId="26606"/>
          <ac:grpSpMkLst>
            <pc:docMk/>
            <pc:sldMk cId="2681975558" sldId="260"/>
            <ac:grpSpMk id="1043" creationId="{C4BF44CF-607D-4572-8EDD-58D34B720451}"/>
          </ac:grpSpMkLst>
        </pc:grpChg>
        <pc:picChg chg="add del mod">
          <ac:chgData name="Sieben, Hanneriek" userId="1039368a-7e62-4d8a-8945-b16ed0e4f816" providerId="ADAL" clId="{4EA8DE60-5365-4CC0-B5B8-C8731CC05706}" dt="2023-04-14T14:08:57.426" v="638" actId="478"/>
          <ac:picMkLst>
            <pc:docMk/>
            <pc:sldMk cId="2681975558" sldId="260"/>
            <ac:picMk id="1026" creationId="{D4E6CD94-2761-D949-AAC5-3DAC9F92B6AB}"/>
          </ac:picMkLst>
        </pc:picChg>
        <pc:picChg chg="add mod">
          <ac:chgData name="Sieben, Hanneriek" userId="1039368a-7e62-4d8a-8945-b16ed0e4f816" providerId="ADAL" clId="{4EA8DE60-5365-4CC0-B5B8-C8731CC05706}" dt="2023-04-14T14:09:42.417" v="645" actId="1076"/>
          <ac:picMkLst>
            <pc:docMk/>
            <pc:sldMk cId="2681975558" sldId="260"/>
            <ac:picMk id="1028" creationId="{6E200E20-8DC4-7A18-C84B-C3CD92015799}"/>
          </ac:picMkLst>
        </pc:picChg>
        <pc:cxnChg chg="add del">
          <ac:chgData name="Sieben, Hanneriek" userId="1039368a-7e62-4d8a-8945-b16ed0e4f816" providerId="ADAL" clId="{4EA8DE60-5365-4CC0-B5B8-C8731CC05706}" dt="2023-04-14T14:03:19.244" v="630" actId="26606"/>
          <ac:cxnSpMkLst>
            <pc:docMk/>
            <pc:sldMk cId="2681975558" sldId="260"/>
            <ac:cxnSpMk id="1031" creationId="{C9E04345-1043-4D96-ABE6-00F6ACF69694}"/>
          </ac:cxnSpMkLst>
        </pc:cxnChg>
        <pc:cxnChg chg="add del">
          <ac:chgData name="Sieben, Hanneriek" userId="1039368a-7e62-4d8a-8945-b16ed0e4f816" providerId="ADAL" clId="{4EA8DE60-5365-4CC0-B5B8-C8731CC05706}" dt="2023-04-14T14:03:19.244" v="630" actId="26606"/>
          <ac:cxnSpMkLst>
            <pc:docMk/>
            <pc:sldMk cId="2681975558" sldId="260"/>
            <ac:cxnSpMk id="1033" creationId="{D7EE1466-9BC6-4EB8-9018-C6B91A8C8BE8}"/>
          </ac:cxnSpMkLst>
        </pc:cxnChg>
        <pc:cxnChg chg="add del">
          <ac:chgData name="Sieben, Hanneriek" userId="1039368a-7e62-4d8a-8945-b16ed0e4f816" providerId="ADAL" clId="{4EA8DE60-5365-4CC0-B5B8-C8731CC05706}" dt="2023-04-14T14:03:19.244" v="630" actId="26606"/>
          <ac:cxnSpMkLst>
            <pc:docMk/>
            <pc:sldMk cId="2681975558" sldId="260"/>
            <ac:cxnSpMk id="1035" creationId="{C1E67979-53DE-4CF0-9CA5-9AF63F6738DE}"/>
          </ac:cxnSpMkLst>
        </pc:cxnChg>
        <pc:cxnChg chg="add del">
          <ac:chgData name="Sieben, Hanneriek" userId="1039368a-7e62-4d8a-8945-b16ed0e4f816" providerId="ADAL" clId="{4EA8DE60-5365-4CC0-B5B8-C8731CC05706}" dt="2023-04-14T14:03:19.244" v="630" actId="26606"/>
          <ac:cxnSpMkLst>
            <pc:docMk/>
            <pc:sldMk cId="2681975558" sldId="260"/>
            <ac:cxnSpMk id="1037" creationId="{9F843DF4-BA4F-4BAE-B081-09118B7CE968}"/>
          </ac:cxnSpMkLst>
        </pc:cxnChg>
        <pc:cxnChg chg="add del">
          <ac:chgData name="Sieben, Hanneriek" userId="1039368a-7e62-4d8a-8945-b16ed0e4f816" providerId="ADAL" clId="{4EA8DE60-5365-4CC0-B5B8-C8731CC05706}" dt="2023-04-14T14:03:19.244" v="630" actId="26606"/>
          <ac:cxnSpMkLst>
            <pc:docMk/>
            <pc:sldMk cId="2681975558" sldId="260"/>
            <ac:cxnSpMk id="1039" creationId="{127259AD-7457-460C-8758-B05705CFD02A}"/>
          </ac:cxnSpMkLst>
        </pc:cxnChg>
      </pc:sldChg>
      <pc:sldChg chg="addSp delSp modSp new mod setBg">
        <pc:chgData name="Sieben, Hanneriek" userId="1039368a-7e62-4d8a-8945-b16ed0e4f816" providerId="ADAL" clId="{4EA8DE60-5365-4CC0-B5B8-C8731CC05706}" dt="2023-04-14T15:56:36.384" v="706" actId="20577"/>
        <pc:sldMkLst>
          <pc:docMk/>
          <pc:sldMk cId="2836034908" sldId="261"/>
        </pc:sldMkLst>
        <pc:spChg chg="mod">
          <ac:chgData name="Sieben, Hanneriek" userId="1039368a-7e62-4d8a-8945-b16ed0e4f816" providerId="ADAL" clId="{4EA8DE60-5365-4CC0-B5B8-C8731CC05706}" dt="2023-04-14T15:54:23.722" v="670" actId="113"/>
          <ac:spMkLst>
            <pc:docMk/>
            <pc:sldMk cId="2836034908" sldId="261"/>
            <ac:spMk id="2" creationId="{AB8F14E8-E51C-E03E-56A7-47B1C82603A6}"/>
          </ac:spMkLst>
        </pc:spChg>
        <pc:spChg chg="del">
          <ac:chgData name="Sieben, Hanneriek" userId="1039368a-7e62-4d8a-8945-b16ed0e4f816" providerId="ADAL" clId="{4EA8DE60-5365-4CC0-B5B8-C8731CC05706}" dt="2023-04-14T15:53:08.531" v="647"/>
          <ac:spMkLst>
            <pc:docMk/>
            <pc:sldMk cId="2836034908" sldId="261"/>
            <ac:spMk id="3" creationId="{46A5221D-4B7A-D65D-3FB9-3AAA239859CC}"/>
          </ac:spMkLst>
        </pc:spChg>
        <pc:spChg chg="mod ord">
          <ac:chgData name="Sieben, Hanneriek" userId="1039368a-7e62-4d8a-8945-b16ed0e4f816" providerId="ADAL" clId="{4EA8DE60-5365-4CC0-B5B8-C8731CC05706}" dt="2023-04-14T15:53:59.307" v="652" actId="26606"/>
          <ac:spMkLst>
            <pc:docMk/>
            <pc:sldMk cId="2836034908" sldId="261"/>
            <ac:spMk id="4" creationId="{C5D96EAF-6BF3-2E6E-4BF7-FD1B03FD48CC}"/>
          </ac:spMkLst>
        </pc:spChg>
        <pc:spChg chg="mod">
          <ac:chgData name="Sieben, Hanneriek" userId="1039368a-7e62-4d8a-8945-b16ed0e4f816" providerId="ADAL" clId="{4EA8DE60-5365-4CC0-B5B8-C8731CC05706}" dt="2023-04-14T15:53:59.307" v="652" actId="26606"/>
          <ac:spMkLst>
            <pc:docMk/>
            <pc:sldMk cId="2836034908" sldId="261"/>
            <ac:spMk id="5" creationId="{735AFF9F-3B78-B60F-CB40-61CC53AEFCCB}"/>
          </ac:spMkLst>
        </pc:spChg>
        <pc:spChg chg="mod ord">
          <ac:chgData name="Sieben, Hanneriek" userId="1039368a-7e62-4d8a-8945-b16ed0e4f816" providerId="ADAL" clId="{4EA8DE60-5365-4CC0-B5B8-C8731CC05706}" dt="2023-04-14T15:53:59.307" v="652" actId="26606"/>
          <ac:spMkLst>
            <pc:docMk/>
            <pc:sldMk cId="2836034908" sldId="261"/>
            <ac:spMk id="6" creationId="{F1F780DD-CE5C-D757-424B-6F1364163B73}"/>
          </ac:spMkLst>
        </pc:spChg>
        <pc:spChg chg="add del">
          <ac:chgData name="Sieben, Hanneriek" userId="1039368a-7e62-4d8a-8945-b16ed0e4f816" providerId="ADAL" clId="{4EA8DE60-5365-4CC0-B5B8-C8731CC05706}" dt="2023-04-14T15:53:50.536" v="649" actId="26606"/>
          <ac:spMkLst>
            <pc:docMk/>
            <pc:sldMk cId="2836034908" sldId="261"/>
            <ac:spMk id="2054" creationId="{A7B77641-A0A7-49A4-4AD2-12EDA83B5A98}"/>
          </ac:spMkLst>
        </pc:spChg>
        <pc:spChg chg="add del">
          <ac:chgData name="Sieben, Hanneriek" userId="1039368a-7e62-4d8a-8945-b16ed0e4f816" providerId="ADAL" clId="{4EA8DE60-5365-4CC0-B5B8-C8731CC05706}" dt="2023-04-14T15:53:50.536" v="649" actId="26606"/>
          <ac:spMkLst>
            <pc:docMk/>
            <pc:sldMk cId="2836034908" sldId="261"/>
            <ac:spMk id="2057" creationId="{74570179-FFCB-4BED-A35C-90AB4196E544}"/>
          </ac:spMkLst>
        </pc:spChg>
        <pc:spChg chg="add del">
          <ac:chgData name="Sieben, Hanneriek" userId="1039368a-7e62-4d8a-8945-b16ed0e4f816" providerId="ADAL" clId="{4EA8DE60-5365-4CC0-B5B8-C8731CC05706}" dt="2023-04-14T15:53:59.240" v="651" actId="26606"/>
          <ac:spMkLst>
            <pc:docMk/>
            <pc:sldMk cId="2836034908" sldId="261"/>
            <ac:spMk id="2066" creationId="{9ACA6826-032C-4799-B079-15DB2A6CBD93}"/>
          </ac:spMkLst>
        </pc:spChg>
        <pc:spChg chg="add del">
          <ac:chgData name="Sieben, Hanneriek" userId="1039368a-7e62-4d8a-8945-b16ed0e4f816" providerId="ADAL" clId="{4EA8DE60-5365-4CC0-B5B8-C8731CC05706}" dt="2023-04-14T15:53:59.240" v="651" actId="26606"/>
          <ac:spMkLst>
            <pc:docMk/>
            <pc:sldMk cId="2836034908" sldId="261"/>
            <ac:spMk id="2067" creationId="{EF3B9A9E-2DA2-4413-A36A-87E763923F33}"/>
          </ac:spMkLst>
        </pc:spChg>
        <pc:spChg chg="add">
          <ac:chgData name="Sieben, Hanneriek" userId="1039368a-7e62-4d8a-8945-b16ed0e4f816" providerId="ADAL" clId="{4EA8DE60-5365-4CC0-B5B8-C8731CC05706}" dt="2023-04-14T15:53:59.307" v="652" actId="26606"/>
          <ac:spMkLst>
            <pc:docMk/>
            <pc:sldMk cId="2836034908" sldId="261"/>
            <ac:spMk id="2070" creationId="{F87E2805-D1B3-4C2E-BCAD-936F574958CB}"/>
          </ac:spMkLst>
        </pc:spChg>
        <pc:spChg chg="add mod">
          <ac:chgData name="Sieben, Hanneriek" userId="1039368a-7e62-4d8a-8945-b16ed0e4f816" providerId="ADAL" clId="{4EA8DE60-5365-4CC0-B5B8-C8731CC05706}" dt="2023-04-14T15:56:36.384" v="706" actId="20577"/>
          <ac:spMkLst>
            <pc:docMk/>
            <pc:sldMk cId="2836034908" sldId="261"/>
            <ac:spMk id="2071" creationId="{E60768E2-94E6-9175-27D0-E80EE65C7A3E}"/>
          </ac:spMkLst>
        </pc:spChg>
        <pc:grpChg chg="add del">
          <ac:chgData name="Sieben, Hanneriek" userId="1039368a-7e62-4d8a-8945-b16ed0e4f816" providerId="ADAL" clId="{4EA8DE60-5365-4CC0-B5B8-C8731CC05706}" dt="2023-04-14T15:53:50.536" v="649" actId="26606"/>
          <ac:grpSpMkLst>
            <pc:docMk/>
            <pc:sldMk cId="2836034908" sldId="261"/>
            <ac:grpSpMk id="2059" creationId="{210F5C18-06B0-4067-BAB0-ADA3BEF810EE}"/>
          </ac:grpSpMkLst>
        </pc:grpChg>
        <pc:grpChg chg="add del">
          <ac:chgData name="Sieben, Hanneriek" userId="1039368a-7e62-4d8a-8945-b16ed0e4f816" providerId="ADAL" clId="{4EA8DE60-5365-4CC0-B5B8-C8731CC05706}" dt="2023-04-14T15:53:59.240" v="651" actId="26606"/>
          <ac:grpSpMkLst>
            <pc:docMk/>
            <pc:sldMk cId="2836034908" sldId="261"/>
            <ac:grpSpMk id="2068" creationId="{DD58A807-BD0E-4B1D-A523-2F20E7FE2695}"/>
          </ac:grpSpMkLst>
        </pc:grpChg>
        <pc:grpChg chg="add">
          <ac:chgData name="Sieben, Hanneriek" userId="1039368a-7e62-4d8a-8945-b16ed0e4f816" providerId="ADAL" clId="{4EA8DE60-5365-4CC0-B5B8-C8731CC05706}" dt="2023-04-14T15:53:59.307" v="652" actId="26606"/>
          <ac:grpSpMkLst>
            <pc:docMk/>
            <pc:sldMk cId="2836034908" sldId="261"/>
            <ac:grpSpMk id="2072" creationId="{18F4E55F-1047-4B87-A3CF-D04208916A8B}"/>
          </ac:grpSpMkLst>
        </pc:grpChg>
        <pc:picChg chg="add mod ord">
          <ac:chgData name="Sieben, Hanneriek" userId="1039368a-7e62-4d8a-8945-b16ed0e4f816" providerId="ADAL" clId="{4EA8DE60-5365-4CC0-B5B8-C8731CC05706}" dt="2023-04-14T15:53:59.307" v="652" actId="26606"/>
          <ac:picMkLst>
            <pc:docMk/>
            <pc:sldMk cId="2836034908" sldId="261"/>
            <ac:picMk id="2050" creationId="{25252604-8492-1600-BC9F-A5ED25BCCE1F}"/>
          </ac:picMkLst>
        </pc:picChg>
      </pc:sldChg>
      <pc:sldChg chg="addSp delSp modSp new mod setBg">
        <pc:chgData name="Sieben, Hanneriek" userId="1039368a-7e62-4d8a-8945-b16ed0e4f816" providerId="ADAL" clId="{4EA8DE60-5365-4CC0-B5B8-C8731CC05706}" dt="2023-04-16T15:31:57.010" v="968" actId="20577"/>
        <pc:sldMkLst>
          <pc:docMk/>
          <pc:sldMk cId="1798799382" sldId="262"/>
        </pc:sldMkLst>
        <pc:spChg chg="mod">
          <ac:chgData name="Sieben, Hanneriek" userId="1039368a-7e62-4d8a-8945-b16ed0e4f816" providerId="ADAL" clId="{4EA8DE60-5365-4CC0-B5B8-C8731CC05706}" dt="2023-04-14T16:05:52.801" v="738" actId="207"/>
          <ac:spMkLst>
            <pc:docMk/>
            <pc:sldMk cId="1798799382" sldId="262"/>
            <ac:spMk id="2" creationId="{DE58FD52-215B-4B84-4BB7-6DFA1F7B8BD2}"/>
          </ac:spMkLst>
        </pc:spChg>
        <pc:spChg chg="del">
          <ac:chgData name="Sieben, Hanneriek" userId="1039368a-7e62-4d8a-8945-b16ed0e4f816" providerId="ADAL" clId="{4EA8DE60-5365-4CC0-B5B8-C8731CC05706}" dt="2023-04-14T16:04:12.887" v="708"/>
          <ac:spMkLst>
            <pc:docMk/>
            <pc:sldMk cId="1798799382" sldId="262"/>
            <ac:spMk id="3" creationId="{ACD0A541-D565-B095-6E70-DC906A4E8496}"/>
          </ac:spMkLst>
        </pc:spChg>
        <pc:spChg chg="mod ord">
          <ac:chgData name="Sieben, Hanneriek" userId="1039368a-7e62-4d8a-8945-b16ed0e4f816" providerId="ADAL" clId="{4EA8DE60-5365-4CC0-B5B8-C8731CC05706}" dt="2023-04-14T16:05:45.313" v="737" actId="26606"/>
          <ac:spMkLst>
            <pc:docMk/>
            <pc:sldMk cId="1798799382" sldId="262"/>
            <ac:spMk id="4" creationId="{6ABE3836-CAAF-60D7-9535-EAF4E7692193}"/>
          </ac:spMkLst>
        </pc:spChg>
        <pc:spChg chg="mod">
          <ac:chgData name="Sieben, Hanneriek" userId="1039368a-7e62-4d8a-8945-b16ed0e4f816" providerId="ADAL" clId="{4EA8DE60-5365-4CC0-B5B8-C8731CC05706}" dt="2023-04-14T16:05:45.313" v="737" actId="26606"/>
          <ac:spMkLst>
            <pc:docMk/>
            <pc:sldMk cId="1798799382" sldId="262"/>
            <ac:spMk id="5" creationId="{59F26D35-73D7-C98B-DEDD-C9199C40820E}"/>
          </ac:spMkLst>
        </pc:spChg>
        <pc:spChg chg="mod">
          <ac:chgData name="Sieben, Hanneriek" userId="1039368a-7e62-4d8a-8945-b16ed0e4f816" providerId="ADAL" clId="{4EA8DE60-5365-4CC0-B5B8-C8731CC05706}" dt="2023-04-14T16:05:45.313" v="737" actId="26606"/>
          <ac:spMkLst>
            <pc:docMk/>
            <pc:sldMk cId="1798799382" sldId="262"/>
            <ac:spMk id="6" creationId="{C5BFB84E-1E06-7953-D0CD-FD5662331C84}"/>
          </ac:spMkLst>
        </pc:spChg>
        <pc:spChg chg="add del">
          <ac:chgData name="Sieben, Hanneriek" userId="1039368a-7e62-4d8a-8945-b16ed0e4f816" providerId="ADAL" clId="{4EA8DE60-5365-4CC0-B5B8-C8731CC05706}" dt="2023-04-14T16:05:45.313" v="737" actId="26606"/>
          <ac:spMkLst>
            <pc:docMk/>
            <pc:sldMk cId="1798799382" sldId="262"/>
            <ac:spMk id="3089" creationId="{E848AE48-1FE6-47D4-8196-B8BCF1FDD6BA}"/>
          </ac:spMkLst>
        </pc:spChg>
        <pc:spChg chg="add del">
          <ac:chgData name="Sieben, Hanneriek" userId="1039368a-7e62-4d8a-8945-b16ed0e4f816" providerId="ADAL" clId="{4EA8DE60-5365-4CC0-B5B8-C8731CC05706}" dt="2023-04-14T16:05:45.313" v="737" actId="26606"/>
          <ac:spMkLst>
            <pc:docMk/>
            <pc:sldMk cId="1798799382" sldId="262"/>
            <ac:spMk id="3098" creationId="{214C558A-0562-4149-815A-938155FD533A}"/>
          </ac:spMkLst>
        </pc:spChg>
        <pc:spChg chg="add mod">
          <ac:chgData name="Sieben, Hanneriek" userId="1039368a-7e62-4d8a-8945-b16ed0e4f816" providerId="ADAL" clId="{4EA8DE60-5365-4CC0-B5B8-C8731CC05706}" dt="2023-04-16T15:31:57.010" v="968" actId="20577"/>
          <ac:spMkLst>
            <pc:docMk/>
            <pc:sldMk cId="1798799382" sldId="262"/>
            <ac:spMk id="3102" creationId="{32B4FA6A-AEB8-BBCF-7ECA-BF684BBC4B14}"/>
          </ac:spMkLst>
        </pc:spChg>
        <pc:spChg chg="add">
          <ac:chgData name="Sieben, Hanneriek" userId="1039368a-7e62-4d8a-8945-b16ed0e4f816" providerId="ADAL" clId="{4EA8DE60-5365-4CC0-B5B8-C8731CC05706}" dt="2023-04-14T16:05:45.313" v="737" actId="26606"/>
          <ac:spMkLst>
            <pc:docMk/>
            <pc:sldMk cId="1798799382" sldId="262"/>
            <ac:spMk id="3105" creationId="{B3A01C35-BA85-48A8-B55E-143BA21CF98C}"/>
          </ac:spMkLst>
        </pc:spChg>
        <pc:spChg chg="add">
          <ac:chgData name="Sieben, Hanneriek" userId="1039368a-7e62-4d8a-8945-b16ed0e4f816" providerId="ADAL" clId="{4EA8DE60-5365-4CC0-B5B8-C8731CC05706}" dt="2023-04-14T16:05:45.313" v="737" actId="26606"/>
          <ac:spMkLst>
            <pc:docMk/>
            <pc:sldMk cId="1798799382" sldId="262"/>
            <ac:spMk id="3107" creationId="{BC307542-EE90-4E2E-B693-14BDBCB3AA7B}"/>
          </ac:spMkLst>
        </pc:spChg>
        <pc:grpChg chg="add del">
          <ac:chgData name="Sieben, Hanneriek" userId="1039368a-7e62-4d8a-8945-b16ed0e4f816" providerId="ADAL" clId="{4EA8DE60-5365-4CC0-B5B8-C8731CC05706}" dt="2023-04-14T16:05:45.313" v="737" actId="26606"/>
          <ac:grpSpMkLst>
            <pc:docMk/>
            <pc:sldMk cId="1798799382" sldId="262"/>
            <ac:grpSpMk id="3091" creationId="{C4BF44CF-607D-4572-8EDD-58D34B720451}"/>
          </ac:grpSpMkLst>
        </pc:grpChg>
        <pc:grpChg chg="add">
          <ac:chgData name="Sieben, Hanneriek" userId="1039368a-7e62-4d8a-8945-b16ed0e4f816" providerId="ADAL" clId="{4EA8DE60-5365-4CC0-B5B8-C8731CC05706}" dt="2023-04-14T16:05:45.313" v="737" actId="26606"/>
          <ac:grpSpMkLst>
            <pc:docMk/>
            <pc:sldMk cId="1798799382" sldId="262"/>
            <ac:grpSpMk id="3109" creationId="{B892C16D-E4DF-40C1-B474-0B2188FCEA3B}"/>
          </ac:grpSpMkLst>
        </pc:grpChg>
        <pc:picChg chg="add mod ord">
          <ac:chgData name="Sieben, Hanneriek" userId="1039368a-7e62-4d8a-8945-b16ed0e4f816" providerId="ADAL" clId="{4EA8DE60-5365-4CC0-B5B8-C8731CC05706}" dt="2023-04-14T16:05:45.313" v="737" actId="26606"/>
          <ac:picMkLst>
            <pc:docMk/>
            <pc:sldMk cId="1798799382" sldId="262"/>
            <ac:picMk id="3074" creationId="{320980F6-DB03-7212-081E-AA8FF4DA140C}"/>
          </ac:picMkLst>
        </pc:picChg>
        <pc:cxnChg chg="add del">
          <ac:chgData name="Sieben, Hanneriek" userId="1039368a-7e62-4d8a-8945-b16ed0e4f816" providerId="ADAL" clId="{4EA8DE60-5365-4CC0-B5B8-C8731CC05706}" dt="2023-04-14T16:05:45.313" v="737" actId="26606"/>
          <ac:cxnSpMkLst>
            <pc:docMk/>
            <pc:sldMk cId="1798799382" sldId="262"/>
            <ac:cxnSpMk id="3079" creationId="{C9E04345-1043-4D96-ABE6-00F6ACF69694}"/>
          </ac:cxnSpMkLst>
        </pc:cxnChg>
        <pc:cxnChg chg="add del">
          <ac:chgData name="Sieben, Hanneriek" userId="1039368a-7e62-4d8a-8945-b16ed0e4f816" providerId="ADAL" clId="{4EA8DE60-5365-4CC0-B5B8-C8731CC05706}" dt="2023-04-14T16:05:45.313" v="737" actId="26606"/>
          <ac:cxnSpMkLst>
            <pc:docMk/>
            <pc:sldMk cId="1798799382" sldId="262"/>
            <ac:cxnSpMk id="3081" creationId="{D7EE1466-9BC6-4EB8-9018-C6B91A8C8BE8}"/>
          </ac:cxnSpMkLst>
        </pc:cxnChg>
        <pc:cxnChg chg="add del">
          <ac:chgData name="Sieben, Hanneriek" userId="1039368a-7e62-4d8a-8945-b16ed0e4f816" providerId="ADAL" clId="{4EA8DE60-5365-4CC0-B5B8-C8731CC05706}" dt="2023-04-14T16:05:45.313" v="737" actId="26606"/>
          <ac:cxnSpMkLst>
            <pc:docMk/>
            <pc:sldMk cId="1798799382" sldId="262"/>
            <ac:cxnSpMk id="3083" creationId="{C1E67979-53DE-4CF0-9CA5-9AF63F6738DE}"/>
          </ac:cxnSpMkLst>
        </pc:cxnChg>
        <pc:cxnChg chg="add del">
          <ac:chgData name="Sieben, Hanneriek" userId="1039368a-7e62-4d8a-8945-b16ed0e4f816" providerId="ADAL" clId="{4EA8DE60-5365-4CC0-B5B8-C8731CC05706}" dt="2023-04-14T16:05:45.313" v="737" actId="26606"/>
          <ac:cxnSpMkLst>
            <pc:docMk/>
            <pc:sldMk cId="1798799382" sldId="262"/>
            <ac:cxnSpMk id="3085" creationId="{9F843DF4-BA4F-4BAE-B081-09118B7CE968}"/>
          </ac:cxnSpMkLst>
        </pc:cxnChg>
        <pc:cxnChg chg="add del">
          <ac:chgData name="Sieben, Hanneriek" userId="1039368a-7e62-4d8a-8945-b16ed0e4f816" providerId="ADAL" clId="{4EA8DE60-5365-4CC0-B5B8-C8731CC05706}" dt="2023-04-14T16:05:45.313" v="737" actId="26606"/>
          <ac:cxnSpMkLst>
            <pc:docMk/>
            <pc:sldMk cId="1798799382" sldId="262"/>
            <ac:cxnSpMk id="3087" creationId="{127259AD-7457-460C-8758-B05705CFD02A}"/>
          </ac:cxnSpMkLst>
        </pc:cxnChg>
      </pc:sldChg>
      <pc:sldChg chg="modSp new mod">
        <pc:chgData name="Sieben, Hanneriek" userId="1039368a-7e62-4d8a-8945-b16ed0e4f816" providerId="ADAL" clId="{4EA8DE60-5365-4CC0-B5B8-C8731CC05706}" dt="2023-04-26T08:59:50.225" v="5101" actId="20577"/>
        <pc:sldMkLst>
          <pc:docMk/>
          <pc:sldMk cId="952420693" sldId="263"/>
        </pc:sldMkLst>
        <pc:spChg chg="mod">
          <ac:chgData name="Sieben, Hanneriek" userId="1039368a-7e62-4d8a-8945-b16ed0e4f816" providerId="ADAL" clId="{4EA8DE60-5365-4CC0-B5B8-C8731CC05706}" dt="2023-04-26T08:59:50.225" v="5101" actId="20577"/>
          <ac:spMkLst>
            <pc:docMk/>
            <pc:sldMk cId="952420693" sldId="263"/>
            <ac:spMk id="2" creationId="{CE42A1F7-1A38-A844-69E2-C9859682289F}"/>
          </ac:spMkLst>
        </pc:spChg>
        <pc:spChg chg="mod">
          <ac:chgData name="Sieben, Hanneriek" userId="1039368a-7e62-4d8a-8945-b16ed0e4f816" providerId="ADAL" clId="{4EA8DE60-5365-4CC0-B5B8-C8731CC05706}" dt="2023-04-26T08:59:09.161" v="5035" actId="5793"/>
          <ac:spMkLst>
            <pc:docMk/>
            <pc:sldMk cId="952420693" sldId="263"/>
            <ac:spMk id="3" creationId="{6615778D-3929-9AFC-47A8-5EA9F3645120}"/>
          </ac:spMkLst>
        </pc:spChg>
      </pc:sldChg>
      <pc:sldChg chg="modSp new del mod">
        <pc:chgData name="Sieben, Hanneriek" userId="1039368a-7e62-4d8a-8945-b16ed0e4f816" providerId="ADAL" clId="{4EA8DE60-5365-4CC0-B5B8-C8731CC05706}" dt="2023-04-16T15:40:49.510" v="1018" actId="2696"/>
        <pc:sldMkLst>
          <pc:docMk/>
          <pc:sldMk cId="3782640058" sldId="264"/>
        </pc:sldMkLst>
        <pc:spChg chg="mod">
          <ac:chgData name="Sieben, Hanneriek" userId="1039368a-7e62-4d8a-8945-b16ed0e4f816" providerId="ADAL" clId="{4EA8DE60-5365-4CC0-B5B8-C8731CC05706}" dt="2023-04-16T15:34:19.247" v="1016" actId="20577"/>
          <ac:spMkLst>
            <pc:docMk/>
            <pc:sldMk cId="3782640058" sldId="264"/>
            <ac:spMk id="2" creationId="{7D26214E-0B31-56E6-24EB-D21084F1D845}"/>
          </ac:spMkLst>
        </pc:spChg>
      </pc:sldChg>
      <pc:sldChg chg="addSp delSp modSp add mod setBg modAnim">
        <pc:chgData name="Sieben, Hanneriek" userId="1039368a-7e62-4d8a-8945-b16ed0e4f816" providerId="ADAL" clId="{4EA8DE60-5365-4CC0-B5B8-C8731CC05706}" dt="2023-04-16T21:30:01.332" v="4694"/>
        <pc:sldMkLst>
          <pc:docMk/>
          <pc:sldMk cId="2477415799" sldId="265"/>
        </pc:sldMkLst>
        <pc:spChg chg="mod">
          <ac:chgData name="Sieben, Hanneriek" userId="1039368a-7e62-4d8a-8945-b16ed0e4f816" providerId="ADAL" clId="{4EA8DE60-5365-4CC0-B5B8-C8731CC05706}" dt="2023-04-16T15:46:00.806" v="1155" actId="26606"/>
          <ac:spMkLst>
            <pc:docMk/>
            <pc:sldMk cId="2477415799" sldId="265"/>
            <ac:spMk id="2" creationId="{00000000-0000-0000-0000-000000000000}"/>
          </ac:spMkLst>
        </pc:spChg>
        <pc:spChg chg="mod">
          <ac:chgData name="Sieben, Hanneriek" userId="1039368a-7e62-4d8a-8945-b16ed0e4f816" providerId="ADAL" clId="{4EA8DE60-5365-4CC0-B5B8-C8731CC05706}" dt="2023-04-16T15:52:35.011" v="1546" actId="113"/>
          <ac:spMkLst>
            <pc:docMk/>
            <pc:sldMk cId="2477415799" sldId="265"/>
            <ac:spMk id="3" creationId="{00000000-0000-0000-0000-000000000000}"/>
          </ac:spMkLst>
        </pc:spChg>
        <pc:spChg chg="add">
          <ac:chgData name="Sieben, Hanneriek" userId="1039368a-7e62-4d8a-8945-b16ed0e4f816" providerId="ADAL" clId="{4EA8DE60-5365-4CC0-B5B8-C8731CC05706}" dt="2023-04-16T15:46:00.806" v="1155" actId="26606"/>
          <ac:spMkLst>
            <pc:docMk/>
            <pc:sldMk cId="2477415799" sldId="265"/>
            <ac:spMk id="4103" creationId="{9ACA6826-032C-4799-B079-15DB2A6CBD93}"/>
          </ac:spMkLst>
        </pc:spChg>
        <pc:grpChg chg="add">
          <ac:chgData name="Sieben, Hanneriek" userId="1039368a-7e62-4d8a-8945-b16ed0e4f816" providerId="ADAL" clId="{4EA8DE60-5365-4CC0-B5B8-C8731CC05706}" dt="2023-04-16T15:46:00.806" v="1155" actId="26606"/>
          <ac:grpSpMkLst>
            <pc:docMk/>
            <pc:sldMk cId="2477415799" sldId="265"/>
            <ac:grpSpMk id="4105" creationId="{DD58A807-BD0E-4B1D-A523-2F20E7FE2695}"/>
          </ac:grpSpMkLst>
        </pc:grpChg>
        <pc:picChg chg="del">
          <ac:chgData name="Sieben, Hanneriek" userId="1039368a-7e62-4d8a-8945-b16ed0e4f816" providerId="ADAL" clId="{4EA8DE60-5365-4CC0-B5B8-C8731CC05706}" dt="2023-04-16T15:40:54.787" v="1019" actId="478"/>
          <ac:picMkLst>
            <pc:docMk/>
            <pc:sldMk cId="2477415799" sldId="265"/>
            <ac:picMk id="4" creationId="{00000000-0000-0000-0000-000000000000}"/>
          </ac:picMkLst>
        </pc:picChg>
        <pc:picChg chg="add mod">
          <ac:chgData name="Sieben, Hanneriek" userId="1039368a-7e62-4d8a-8945-b16ed0e4f816" providerId="ADAL" clId="{4EA8DE60-5365-4CC0-B5B8-C8731CC05706}" dt="2023-04-16T15:51:18.789" v="1533" actId="1076"/>
          <ac:picMkLst>
            <pc:docMk/>
            <pc:sldMk cId="2477415799" sldId="265"/>
            <ac:picMk id="4098" creationId="{CFD36231-6092-9E49-A5F9-AED1A9370B38}"/>
          </ac:picMkLst>
        </pc:picChg>
      </pc:sldChg>
      <pc:sldChg chg="delSp modSp mod">
        <pc:chgData name="Sieben, Hanneriek" userId="1039368a-7e62-4d8a-8945-b16ed0e4f816" providerId="ADAL" clId="{4EA8DE60-5365-4CC0-B5B8-C8731CC05706}" dt="2023-04-16T16:02:47.565" v="2168" actId="255"/>
        <pc:sldMkLst>
          <pc:docMk/>
          <pc:sldMk cId="1217518906" sldId="266"/>
        </pc:sldMkLst>
        <pc:spChg chg="mod">
          <ac:chgData name="Sieben, Hanneriek" userId="1039368a-7e62-4d8a-8945-b16ed0e4f816" providerId="ADAL" clId="{4EA8DE60-5365-4CC0-B5B8-C8731CC05706}" dt="2023-04-16T15:55:54.114" v="1691" actId="113"/>
          <ac:spMkLst>
            <pc:docMk/>
            <pc:sldMk cId="1217518906" sldId="266"/>
            <ac:spMk id="2" creationId="{00000000-0000-0000-0000-000000000000}"/>
          </ac:spMkLst>
        </pc:spChg>
        <pc:spChg chg="mod">
          <ac:chgData name="Sieben, Hanneriek" userId="1039368a-7e62-4d8a-8945-b16ed0e4f816" providerId="ADAL" clId="{4EA8DE60-5365-4CC0-B5B8-C8731CC05706}" dt="2023-04-16T16:02:47.565" v="2168" actId="255"/>
          <ac:spMkLst>
            <pc:docMk/>
            <pc:sldMk cId="1217518906" sldId="266"/>
            <ac:spMk id="3" creationId="{00000000-0000-0000-0000-000000000000}"/>
          </ac:spMkLst>
        </pc:spChg>
        <pc:picChg chg="del">
          <ac:chgData name="Sieben, Hanneriek" userId="1039368a-7e62-4d8a-8945-b16ed0e4f816" providerId="ADAL" clId="{4EA8DE60-5365-4CC0-B5B8-C8731CC05706}" dt="2023-04-16T15:53:21.472" v="1547" actId="478"/>
          <ac:picMkLst>
            <pc:docMk/>
            <pc:sldMk cId="1217518906" sldId="266"/>
            <ac:picMk id="4" creationId="{00000000-0000-0000-0000-000000000000}"/>
          </ac:picMkLst>
        </pc:picChg>
      </pc:sldChg>
      <pc:sldChg chg="addSp delSp modSp new mod setBg">
        <pc:chgData name="Sieben, Hanneriek" userId="1039368a-7e62-4d8a-8945-b16ed0e4f816" providerId="ADAL" clId="{4EA8DE60-5365-4CC0-B5B8-C8731CC05706}" dt="2023-04-16T16:08:59.774" v="2253" actId="14100"/>
        <pc:sldMkLst>
          <pc:docMk/>
          <pc:sldMk cId="1073730210" sldId="267"/>
        </pc:sldMkLst>
        <pc:spChg chg="mod">
          <ac:chgData name="Sieben, Hanneriek" userId="1039368a-7e62-4d8a-8945-b16ed0e4f816" providerId="ADAL" clId="{4EA8DE60-5365-4CC0-B5B8-C8731CC05706}" dt="2023-04-16T16:08:59.774" v="2253" actId="14100"/>
          <ac:spMkLst>
            <pc:docMk/>
            <pc:sldMk cId="1073730210" sldId="267"/>
            <ac:spMk id="2" creationId="{B64D5C1D-ACE4-F15C-B691-B2295316728D}"/>
          </ac:spMkLst>
        </pc:spChg>
        <pc:spChg chg="del">
          <ac:chgData name="Sieben, Hanneriek" userId="1039368a-7e62-4d8a-8945-b16ed0e4f816" providerId="ADAL" clId="{4EA8DE60-5365-4CC0-B5B8-C8731CC05706}" dt="2023-04-16T16:04:52.943" v="2170"/>
          <ac:spMkLst>
            <pc:docMk/>
            <pc:sldMk cId="1073730210" sldId="267"/>
            <ac:spMk id="3" creationId="{397F750B-539F-28FE-47D5-83AA52F49A99}"/>
          </ac:spMkLst>
        </pc:spChg>
        <pc:spChg chg="mod ord">
          <ac:chgData name="Sieben, Hanneriek" userId="1039368a-7e62-4d8a-8945-b16ed0e4f816" providerId="ADAL" clId="{4EA8DE60-5365-4CC0-B5B8-C8731CC05706}" dt="2023-04-16T16:06:20.635" v="2181" actId="26606"/>
          <ac:spMkLst>
            <pc:docMk/>
            <pc:sldMk cId="1073730210" sldId="267"/>
            <ac:spMk id="4" creationId="{FFFE599B-5B1D-F7E3-AA1C-BF4F009A7FC1}"/>
          </ac:spMkLst>
        </pc:spChg>
        <pc:spChg chg="mod">
          <ac:chgData name="Sieben, Hanneriek" userId="1039368a-7e62-4d8a-8945-b16ed0e4f816" providerId="ADAL" clId="{4EA8DE60-5365-4CC0-B5B8-C8731CC05706}" dt="2023-04-16T16:06:20.635" v="2181" actId="26606"/>
          <ac:spMkLst>
            <pc:docMk/>
            <pc:sldMk cId="1073730210" sldId="267"/>
            <ac:spMk id="5" creationId="{6F069CFE-B257-B6F9-9F5F-0A7BF8142A83}"/>
          </ac:spMkLst>
        </pc:spChg>
        <pc:spChg chg="mod">
          <ac:chgData name="Sieben, Hanneriek" userId="1039368a-7e62-4d8a-8945-b16ed0e4f816" providerId="ADAL" clId="{4EA8DE60-5365-4CC0-B5B8-C8731CC05706}" dt="2023-04-16T16:06:20.635" v="2181" actId="26606"/>
          <ac:spMkLst>
            <pc:docMk/>
            <pc:sldMk cId="1073730210" sldId="267"/>
            <ac:spMk id="6" creationId="{A7DF9215-942F-4A11-2D5E-C48BEFB52800}"/>
          </ac:spMkLst>
        </pc:spChg>
        <pc:spChg chg="add del">
          <ac:chgData name="Sieben, Hanneriek" userId="1039368a-7e62-4d8a-8945-b16ed0e4f816" providerId="ADAL" clId="{4EA8DE60-5365-4CC0-B5B8-C8731CC05706}" dt="2023-04-16T16:05:25.879" v="2172" actId="26606"/>
          <ac:spMkLst>
            <pc:docMk/>
            <pc:sldMk cId="1073730210" sldId="267"/>
            <ac:spMk id="5126" creationId="{838AD9A2-6D18-3E01-6BC3-AE34D729B9E0}"/>
          </ac:spMkLst>
        </pc:spChg>
        <pc:spChg chg="add del">
          <ac:chgData name="Sieben, Hanneriek" userId="1039368a-7e62-4d8a-8945-b16ed0e4f816" providerId="ADAL" clId="{4EA8DE60-5365-4CC0-B5B8-C8731CC05706}" dt="2023-04-16T16:05:25.879" v="2172" actId="26606"/>
          <ac:spMkLst>
            <pc:docMk/>
            <pc:sldMk cId="1073730210" sldId="267"/>
            <ac:spMk id="5129" creationId="{F87E2805-D1B3-4C2E-BCAD-936F574958CB}"/>
          </ac:spMkLst>
        </pc:spChg>
        <pc:spChg chg="add del">
          <ac:chgData name="Sieben, Hanneriek" userId="1039368a-7e62-4d8a-8945-b16ed0e4f816" providerId="ADAL" clId="{4EA8DE60-5365-4CC0-B5B8-C8731CC05706}" dt="2023-04-16T16:05:59.041" v="2178" actId="26606"/>
          <ac:spMkLst>
            <pc:docMk/>
            <pc:sldMk cId="1073730210" sldId="267"/>
            <ac:spMk id="5137" creationId="{DEB691E6-63E3-4A75-9D9D-5BA8445A6266}"/>
          </ac:spMkLst>
        </pc:spChg>
        <pc:spChg chg="add del">
          <ac:chgData name="Sieben, Hanneriek" userId="1039368a-7e62-4d8a-8945-b16ed0e4f816" providerId="ADAL" clId="{4EA8DE60-5365-4CC0-B5B8-C8731CC05706}" dt="2023-04-16T16:05:35.926" v="2174" actId="26606"/>
          <ac:spMkLst>
            <pc:docMk/>
            <pc:sldMk cId="1073730210" sldId="267"/>
            <ac:spMk id="5138" creationId="{8F4E830A-06F9-4EAA-9E65-110CF2421798}"/>
          </ac:spMkLst>
        </pc:spChg>
        <pc:spChg chg="add del">
          <ac:chgData name="Sieben, Hanneriek" userId="1039368a-7e62-4d8a-8945-b16ed0e4f816" providerId="ADAL" clId="{4EA8DE60-5365-4CC0-B5B8-C8731CC05706}" dt="2023-04-16T16:05:35.926" v="2174" actId="26606"/>
          <ac:spMkLst>
            <pc:docMk/>
            <pc:sldMk cId="1073730210" sldId="267"/>
            <ac:spMk id="5139" creationId="{A0E2AA39-8554-EB90-5C64-3A6FF9B0B2DC}"/>
          </ac:spMkLst>
        </pc:spChg>
        <pc:spChg chg="add del">
          <ac:chgData name="Sieben, Hanneriek" userId="1039368a-7e62-4d8a-8945-b16ed0e4f816" providerId="ADAL" clId="{4EA8DE60-5365-4CC0-B5B8-C8731CC05706}" dt="2023-04-16T16:05:37.957" v="2176" actId="26606"/>
          <ac:spMkLst>
            <pc:docMk/>
            <pc:sldMk cId="1073730210" sldId="267"/>
            <ac:spMk id="5141" creationId="{F1C4F43A-481E-4BCC-9886-57D9F9D12723}"/>
          </ac:spMkLst>
        </pc:spChg>
        <pc:spChg chg="add del">
          <ac:chgData name="Sieben, Hanneriek" userId="1039368a-7e62-4d8a-8945-b16ed0e4f816" providerId="ADAL" clId="{4EA8DE60-5365-4CC0-B5B8-C8731CC05706}" dt="2023-04-16T16:05:37.957" v="2176" actId="26606"/>
          <ac:spMkLst>
            <pc:docMk/>
            <pc:sldMk cId="1073730210" sldId="267"/>
            <ac:spMk id="5142" creationId="{111D3E36-4237-4F47-9F2C-879093DB02AA}"/>
          </ac:spMkLst>
        </pc:spChg>
        <pc:spChg chg="add del">
          <ac:chgData name="Sieben, Hanneriek" userId="1039368a-7e62-4d8a-8945-b16ed0e4f816" providerId="ADAL" clId="{4EA8DE60-5365-4CC0-B5B8-C8731CC05706}" dt="2023-04-16T16:05:37.957" v="2176" actId="26606"/>
          <ac:spMkLst>
            <pc:docMk/>
            <pc:sldMk cId="1073730210" sldId="267"/>
            <ac:spMk id="5143" creationId="{5615AE93-34F0-AAD9-93DD-9ED146EE936C}"/>
          </ac:spMkLst>
        </pc:spChg>
        <pc:spChg chg="add del">
          <ac:chgData name="Sieben, Hanneriek" userId="1039368a-7e62-4d8a-8945-b16ed0e4f816" providerId="ADAL" clId="{4EA8DE60-5365-4CC0-B5B8-C8731CC05706}" dt="2023-04-16T16:05:59.041" v="2178" actId="26606"/>
          <ac:spMkLst>
            <pc:docMk/>
            <pc:sldMk cId="1073730210" sldId="267"/>
            <ac:spMk id="5150" creationId="{AF1034E9-B90D-4755-92EA-F1A8E68DC78A}"/>
          </ac:spMkLst>
        </pc:spChg>
        <pc:spChg chg="add del">
          <ac:chgData name="Sieben, Hanneriek" userId="1039368a-7e62-4d8a-8945-b16ed0e4f816" providerId="ADAL" clId="{4EA8DE60-5365-4CC0-B5B8-C8731CC05706}" dt="2023-04-16T16:06:20.625" v="2180" actId="26606"/>
          <ac:spMkLst>
            <pc:docMk/>
            <pc:sldMk cId="1073730210" sldId="267"/>
            <ac:spMk id="5155" creationId="{F1C4F43A-481E-4BCC-9886-57D9F9D12723}"/>
          </ac:spMkLst>
        </pc:spChg>
        <pc:spChg chg="add del">
          <ac:chgData name="Sieben, Hanneriek" userId="1039368a-7e62-4d8a-8945-b16ed0e4f816" providerId="ADAL" clId="{4EA8DE60-5365-4CC0-B5B8-C8731CC05706}" dt="2023-04-16T16:06:20.625" v="2180" actId="26606"/>
          <ac:spMkLst>
            <pc:docMk/>
            <pc:sldMk cId="1073730210" sldId="267"/>
            <ac:spMk id="5156" creationId="{111D3E36-4237-4F47-9F2C-879093DB02AA}"/>
          </ac:spMkLst>
        </pc:spChg>
        <pc:spChg chg="add del">
          <ac:chgData name="Sieben, Hanneriek" userId="1039368a-7e62-4d8a-8945-b16ed0e4f816" providerId="ADAL" clId="{4EA8DE60-5365-4CC0-B5B8-C8731CC05706}" dt="2023-04-16T16:06:20.625" v="2180" actId="26606"/>
          <ac:spMkLst>
            <pc:docMk/>
            <pc:sldMk cId="1073730210" sldId="267"/>
            <ac:spMk id="5157" creationId="{5615AE93-34F0-AAD9-93DD-9ED146EE936C}"/>
          </ac:spMkLst>
        </pc:spChg>
        <pc:spChg chg="add">
          <ac:chgData name="Sieben, Hanneriek" userId="1039368a-7e62-4d8a-8945-b16ed0e4f816" providerId="ADAL" clId="{4EA8DE60-5365-4CC0-B5B8-C8731CC05706}" dt="2023-04-16T16:06:20.635" v="2181" actId="26606"/>
          <ac:spMkLst>
            <pc:docMk/>
            <pc:sldMk cId="1073730210" sldId="267"/>
            <ac:spMk id="5163" creationId="{F33B89E2-E847-4B79-AEE4-28DCD20BE2D0}"/>
          </ac:spMkLst>
        </pc:spChg>
        <pc:spChg chg="add">
          <ac:chgData name="Sieben, Hanneriek" userId="1039368a-7e62-4d8a-8945-b16ed0e4f816" providerId="ADAL" clId="{4EA8DE60-5365-4CC0-B5B8-C8731CC05706}" dt="2023-04-16T16:06:20.635" v="2181" actId="26606"/>
          <ac:spMkLst>
            <pc:docMk/>
            <pc:sldMk cId="1073730210" sldId="267"/>
            <ac:spMk id="5164" creationId="{24D53AC0-344E-463B-B145-F34C3400E371}"/>
          </ac:spMkLst>
        </pc:spChg>
        <pc:spChg chg="add">
          <ac:chgData name="Sieben, Hanneriek" userId="1039368a-7e62-4d8a-8945-b16ed0e4f816" providerId="ADAL" clId="{4EA8DE60-5365-4CC0-B5B8-C8731CC05706}" dt="2023-04-16T16:06:20.635" v="2181" actId="26606"/>
          <ac:spMkLst>
            <pc:docMk/>
            <pc:sldMk cId="1073730210" sldId="267"/>
            <ac:spMk id="5165" creationId="{301479A9-451B-BA7B-E5D9-C3876214E80D}"/>
          </ac:spMkLst>
        </pc:spChg>
        <pc:grpChg chg="add del">
          <ac:chgData name="Sieben, Hanneriek" userId="1039368a-7e62-4d8a-8945-b16ed0e4f816" providerId="ADAL" clId="{4EA8DE60-5365-4CC0-B5B8-C8731CC05706}" dt="2023-04-16T16:05:25.879" v="2172" actId="26606"/>
          <ac:grpSpMkLst>
            <pc:docMk/>
            <pc:sldMk cId="1073730210" sldId="267"/>
            <ac:grpSpMk id="5131" creationId="{18F4E55F-1047-4B87-A3CF-D04208916A8B}"/>
          </ac:grpSpMkLst>
        </pc:grpChg>
        <pc:grpChg chg="add del">
          <ac:chgData name="Sieben, Hanneriek" userId="1039368a-7e62-4d8a-8945-b16ed0e4f816" providerId="ADAL" clId="{4EA8DE60-5365-4CC0-B5B8-C8731CC05706}" dt="2023-04-16T16:05:37.957" v="2176" actId="26606"/>
          <ac:grpSpMkLst>
            <pc:docMk/>
            <pc:sldMk cId="1073730210" sldId="267"/>
            <ac:grpSpMk id="5133" creationId="{DA759C4D-4E4F-46AD-A6B3-E0921CEE8C8C}"/>
          </ac:grpSpMkLst>
        </pc:grpChg>
        <pc:grpChg chg="add del">
          <ac:chgData name="Sieben, Hanneriek" userId="1039368a-7e62-4d8a-8945-b16ed0e4f816" providerId="ADAL" clId="{4EA8DE60-5365-4CC0-B5B8-C8731CC05706}" dt="2023-04-16T16:05:59.041" v="2178" actId="26606"/>
          <ac:grpSpMkLst>
            <pc:docMk/>
            <pc:sldMk cId="1073730210" sldId="267"/>
            <ac:grpSpMk id="5151" creationId="{35549E03-44D3-4242-9AC1-B1379F361D46}"/>
          </ac:grpSpMkLst>
        </pc:grpChg>
        <pc:grpChg chg="add del">
          <ac:chgData name="Sieben, Hanneriek" userId="1039368a-7e62-4d8a-8945-b16ed0e4f816" providerId="ADAL" clId="{4EA8DE60-5365-4CC0-B5B8-C8731CC05706}" dt="2023-04-16T16:06:20.625" v="2180" actId="26606"/>
          <ac:grpSpMkLst>
            <pc:docMk/>
            <pc:sldMk cId="1073730210" sldId="267"/>
            <ac:grpSpMk id="5158" creationId="{DA759C4D-4E4F-46AD-A6B3-E0921CEE8C8C}"/>
          </ac:grpSpMkLst>
        </pc:grpChg>
        <pc:grpChg chg="add">
          <ac:chgData name="Sieben, Hanneriek" userId="1039368a-7e62-4d8a-8945-b16ed0e4f816" providerId="ADAL" clId="{4EA8DE60-5365-4CC0-B5B8-C8731CC05706}" dt="2023-04-16T16:06:20.635" v="2181" actId="26606"/>
          <ac:grpSpMkLst>
            <pc:docMk/>
            <pc:sldMk cId="1073730210" sldId="267"/>
            <ac:grpSpMk id="5166" creationId="{530D8B72-085C-40D5-B078-EB32B5890F51}"/>
          </ac:grpSpMkLst>
        </pc:grpChg>
        <pc:picChg chg="add mod ord">
          <ac:chgData name="Sieben, Hanneriek" userId="1039368a-7e62-4d8a-8945-b16ed0e4f816" providerId="ADAL" clId="{4EA8DE60-5365-4CC0-B5B8-C8731CC05706}" dt="2023-04-16T16:06:20.635" v="2181" actId="26606"/>
          <ac:picMkLst>
            <pc:docMk/>
            <pc:sldMk cId="1073730210" sldId="267"/>
            <ac:picMk id="5122" creationId="{F34433F0-5838-EB90-D70C-8B9888375BC8}"/>
          </ac:picMkLst>
        </pc:picChg>
        <pc:cxnChg chg="add del">
          <ac:chgData name="Sieben, Hanneriek" userId="1039368a-7e62-4d8a-8945-b16ed0e4f816" providerId="ADAL" clId="{4EA8DE60-5365-4CC0-B5B8-C8731CC05706}" dt="2023-04-16T16:05:59.041" v="2178" actId="26606"/>
          <ac:cxnSpMkLst>
            <pc:docMk/>
            <pc:sldMk cId="1073730210" sldId="267"/>
            <ac:cxnSpMk id="5127" creationId="{F94D49AA-9F37-44B9-96E0-04EDD319811E}"/>
          </ac:cxnSpMkLst>
        </pc:cxnChg>
        <pc:cxnChg chg="add del">
          <ac:chgData name="Sieben, Hanneriek" userId="1039368a-7e62-4d8a-8945-b16ed0e4f816" providerId="ADAL" clId="{4EA8DE60-5365-4CC0-B5B8-C8731CC05706}" dt="2023-04-16T16:05:59.041" v="2178" actId="26606"/>
          <ac:cxnSpMkLst>
            <pc:docMk/>
            <pc:sldMk cId="1073730210" sldId="267"/>
            <ac:cxnSpMk id="5135" creationId="{F5EB3E53-5C09-47B5-AFA2-9195087E0AFC}"/>
          </ac:cxnSpMkLst>
        </pc:cxnChg>
        <pc:cxnChg chg="add del">
          <ac:chgData name="Sieben, Hanneriek" userId="1039368a-7e62-4d8a-8945-b16ed0e4f816" providerId="ADAL" clId="{4EA8DE60-5365-4CC0-B5B8-C8731CC05706}" dt="2023-04-16T16:05:59.041" v="2178" actId="26606"/>
          <ac:cxnSpMkLst>
            <pc:docMk/>
            <pc:sldMk cId="1073730210" sldId="267"/>
            <ac:cxnSpMk id="5147" creationId="{3C040A25-E89D-4C07-8F3A-4488FDC80556}"/>
          </ac:cxnSpMkLst>
        </pc:cxnChg>
        <pc:cxnChg chg="add del">
          <ac:chgData name="Sieben, Hanneriek" userId="1039368a-7e62-4d8a-8945-b16ed0e4f816" providerId="ADAL" clId="{4EA8DE60-5365-4CC0-B5B8-C8731CC05706}" dt="2023-04-16T16:05:59.041" v="2178" actId="26606"/>
          <ac:cxnSpMkLst>
            <pc:docMk/>
            <pc:sldMk cId="1073730210" sldId="267"/>
            <ac:cxnSpMk id="5148" creationId="{CAFBD161-57CB-4CF9-B3BD-FE3C2B699752}"/>
          </ac:cxnSpMkLst>
        </pc:cxnChg>
        <pc:cxnChg chg="add del">
          <ac:chgData name="Sieben, Hanneriek" userId="1039368a-7e62-4d8a-8945-b16ed0e4f816" providerId="ADAL" clId="{4EA8DE60-5365-4CC0-B5B8-C8731CC05706}" dt="2023-04-16T16:05:59.041" v="2178" actId="26606"/>
          <ac:cxnSpMkLst>
            <pc:docMk/>
            <pc:sldMk cId="1073730210" sldId="267"/>
            <ac:cxnSpMk id="5149" creationId="{B76076F8-5E8C-402A-A299-C0F6ED7E57DC}"/>
          </ac:cxnSpMkLst>
        </pc:cxnChg>
      </pc:sldChg>
      <pc:sldChg chg="new del">
        <pc:chgData name="Sieben, Hanneriek" userId="1039368a-7e62-4d8a-8945-b16ed0e4f816" providerId="ADAL" clId="{4EA8DE60-5365-4CC0-B5B8-C8731CC05706}" dt="2023-04-16T16:16:04.964" v="2420" actId="2696"/>
        <pc:sldMkLst>
          <pc:docMk/>
          <pc:sldMk cId="3781775092" sldId="268"/>
        </pc:sldMkLst>
      </pc:sldChg>
      <pc:sldChg chg="addSp modSp add mod setBg">
        <pc:chgData name="Sieben, Hanneriek" userId="1039368a-7e62-4d8a-8945-b16ed0e4f816" providerId="ADAL" clId="{4EA8DE60-5365-4CC0-B5B8-C8731CC05706}" dt="2023-04-16T16:25:11.357" v="2934" actId="1076"/>
        <pc:sldMkLst>
          <pc:docMk/>
          <pc:sldMk cId="665013140" sldId="269"/>
        </pc:sldMkLst>
        <pc:spChg chg="mod">
          <ac:chgData name="Sieben, Hanneriek" userId="1039368a-7e62-4d8a-8945-b16ed0e4f816" providerId="ADAL" clId="{4EA8DE60-5365-4CC0-B5B8-C8731CC05706}" dt="2023-04-16T16:25:11.357" v="2934" actId="1076"/>
          <ac:spMkLst>
            <pc:docMk/>
            <pc:sldMk cId="665013140" sldId="269"/>
            <ac:spMk id="2" creationId="{00000000-0000-0000-0000-000000000000}"/>
          </ac:spMkLst>
        </pc:spChg>
        <pc:spChg chg="mod">
          <ac:chgData name="Sieben, Hanneriek" userId="1039368a-7e62-4d8a-8945-b16ed0e4f816" providerId="ADAL" clId="{4EA8DE60-5365-4CC0-B5B8-C8731CC05706}" dt="2023-04-16T16:24:56.635" v="2933" actId="1076"/>
          <ac:spMkLst>
            <pc:docMk/>
            <pc:sldMk cId="665013140" sldId="269"/>
            <ac:spMk id="3" creationId="{00000000-0000-0000-0000-000000000000}"/>
          </ac:spMkLst>
        </pc:spChg>
        <pc:spChg chg="add">
          <ac:chgData name="Sieben, Hanneriek" userId="1039368a-7e62-4d8a-8945-b16ed0e4f816" providerId="ADAL" clId="{4EA8DE60-5365-4CC0-B5B8-C8731CC05706}" dt="2023-04-16T16:12:10.186" v="2258" actId="26606"/>
          <ac:spMkLst>
            <pc:docMk/>
            <pc:sldMk cId="665013140" sldId="269"/>
            <ac:spMk id="6151" creationId="{8F4E830A-06F9-4EAA-9E65-110CF2421798}"/>
          </ac:spMkLst>
        </pc:spChg>
        <pc:picChg chg="add mod ord">
          <ac:chgData name="Sieben, Hanneriek" userId="1039368a-7e62-4d8a-8945-b16ed0e4f816" providerId="ADAL" clId="{4EA8DE60-5365-4CC0-B5B8-C8731CC05706}" dt="2023-04-16T16:24:49.321" v="2932" actId="1076"/>
          <ac:picMkLst>
            <pc:docMk/>
            <pc:sldMk cId="665013140" sldId="269"/>
            <ac:picMk id="6146" creationId="{94ACA97F-3934-C8EC-8814-72939EEF25AF}"/>
          </ac:picMkLst>
        </pc:picChg>
      </pc:sldChg>
      <pc:sldChg chg="addSp delSp modSp mod setBg">
        <pc:chgData name="Sieben, Hanneriek" userId="1039368a-7e62-4d8a-8945-b16ed0e4f816" providerId="ADAL" clId="{4EA8DE60-5365-4CC0-B5B8-C8731CC05706}" dt="2023-04-16T20:31:52.390" v="3408" actId="14100"/>
        <pc:sldMkLst>
          <pc:docMk/>
          <pc:sldMk cId="2175562630" sldId="270"/>
        </pc:sldMkLst>
        <pc:spChg chg="mod">
          <ac:chgData name="Sieben, Hanneriek" userId="1039368a-7e62-4d8a-8945-b16ed0e4f816" providerId="ADAL" clId="{4EA8DE60-5365-4CC0-B5B8-C8731CC05706}" dt="2023-04-16T20:31:30.147" v="3405" actId="26606"/>
          <ac:spMkLst>
            <pc:docMk/>
            <pc:sldMk cId="2175562630" sldId="270"/>
            <ac:spMk id="2" creationId="{00000000-0000-0000-0000-000000000000}"/>
          </ac:spMkLst>
        </pc:spChg>
        <pc:spChg chg="mod">
          <ac:chgData name="Sieben, Hanneriek" userId="1039368a-7e62-4d8a-8945-b16ed0e4f816" providerId="ADAL" clId="{4EA8DE60-5365-4CC0-B5B8-C8731CC05706}" dt="2023-04-16T20:31:30.147" v="3405" actId="26606"/>
          <ac:spMkLst>
            <pc:docMk/>
            <pc:sldMk cId="2175562630" sldId="270"/>
            <ac:spMk id="3" creationId="{00000000-0000-0000-0000-000000000000}"/>
          </ac:spMkLst>
        </pc:spChg>
        <pc:spChg chg="add">
          <ac:chgData name="Sieben, Hanneriek" userId="1039368a-7e62-4d8a-8945-b16ed0e4f816" providerId="ADAL" clId="{4EA8DE60-5365-4CC0-B5B8-C8731CC05706}" dt="2023-04-16T20:31:30.147" v="3405" actId="26606"/>
          <ac:spMkLst>
            <pc:docMk/>
            <pc:sldMk cId="2175562630" sldId="270"/>
            <ac:spMk id="7175" creationId="{74570179-FFCB-4BED-A35C-90AB4196E544}"/>
          </ac:spMkLst>
        </pc:spChg>
        <pc:grpChg chg="add">
          <ac:chgData name="Sieben, Hanneriek" userId="1039368a-7e62-4d8a-8945-b16ed0e4f816" providerId="ADAL" clId="{4EA8DE60-5365-4CC0-B5B8-C8731CC05706}" dt="2023-04-16T20:31:30.147" v="3405" actId="26606"/>
          <ac:grpSpMkLst>
            <pc:docMk/>
            <pc:sldMk cId="2175562630" sldId="270"/>
            <ac:grpSpMk id="7177" creationId="{210F5C18-06B0-4067-BAB0-ADA3BEF810EE}"/>
          </ac:grpSpMkLst>
        </pc:grpChg>
        <pc:picChg chg="del">
          <ac:chgData name="Sieben, Hanneriek" userId="1039368a-7e62-4d8a-8945-b16ed0e4f816" providerId="ADAL" clId="{4EA8DE60-5365-4CC0-B5B8-C8731CC05706}" dt="2023-04-16T20:19:59.744" v="2935" actId="478"/>
          <ac:picMkLst>
            <pc:docMk/>
            <pc:sldMk cId="2175562630" sldId="270"/>
            <ac:picMk id="4" creationId="{00000000-0000-0000-0000-000000000000}"/>
          </ac:picMkLst>
        </pc:picChg>
        <pc:picChg chg="add mod">
          <ac:chgData name="Sieben, Hanneriek" userId="1039368a-7e62-4d8a-8945-b16ed0e4f816" providerId="ADAL" clId="{4EA8DE60-5365-4CC0-B5B8-C8731CC05706}" dt="2023-04-16T20:31:52.390" v="3408" actId="14100"/>
          <ac:picMkLst>
            <pc:docMk/>
            <pc:sldMk cId="2175562630" sldId="270"/>
            <ac:picMk id="7170" creationId="{84BD2933-2814-A4F4-4B8B-573CD71B1305}"/>
          </ac:picMkLst>
        </pc:picChg>
      </pc:sldChg>
      <pc:sldChg chg="addSp delSp modSp new">
        <pc:chgData name="Sieben, Hanneriek" userId="1039368a-7e62-4d8a-8945-b16ed0e4f816" providerId="ADAL" clId="{4EA8DE60-5365-4CC0-B5B8-C8731CC05706}" dt="2023-04-16T20:52:03.668" v="3952" actId="1076"/>
        <pc:sldMkLst>
          <pc:docMk/>
          <pc:sldMk cId="4121144062" sldId="271"/>
        </pc:sldMkLst>
        <pc:spChg chg="del">
          <ac:chgData name="Sieben, Hanneriek" userId="1039368a-7e62-4d8a-8945-b16ed0e4f816" providerId="ADAL" clId="{4EA8DE60-5365-4CC0-B5B8-C8731CC05706}" dt="2023-04-16T20:50:28.004" v="3948"/>
          <ac:spMkLst>
            <pc:docMk/>
            <pc:sldMk cId="4121144062" sldId="271"/>
            <ac:spMk id="3" creationId="{6BA55BBC-781A-96C8-15F6-F20397018753}"/>
          </ac:spMkLst>
        </pc:spChg>
        <pc:picChg chg="add mod">
          <ac:chgData name="Sieben, Hanneriek" userId="1039368a-7e62-4d8a-8945-b16ed0e4f816" providerId="ADAL" clId="{4EA8DE60-5365-4CC0-B5B8-C8731CC05706}" dt="2023-04-16T20:52:03.668" v="3952" actId="1076"/>
          <ac:picMkLst>
            <pc:docMk/>
            <pc:sldMk cId="4121144062" sldId="271"/>
            <ac:picMk id="8194" creationId="{818657AA-4E06-AD0A-36B5-9607B2C72053}"/>
          </ac:picMkLst>
        </pc:picChg>
      </pc:sldChg>
      <pc:sldChg chg="addSp modSp add mod">
        <pc:chgData name="Sieben, Hanneriek" userId="1039368a-7e62-4d8a-8945-b16ed0e4f816" providerId="ADAL" clId="{4EA8DE60-5365-4CC0-B5B8-C8731CC05706}" dt="2023-04-16T20:54:42.688" v="3962" actId="14100"/>
        <pc:sldMkLst>
          <pc:docMk/>
          <pc:sldMk cId="2046131529" sldId="272"/>
        </pc:sldMkLst>
        <pc:spChg chg="mod">
          <ac:chgData name="Sieben, Hanneriek" userId="1039368a-7e62-4d8a-8945-b16ed0e4f816" providerId="ADAL" clId="{4EA8DE60-5365-4CC0-B5B8-C8731CC05706}" dt="2023-04-16T20:54:21.967" v="3961" actId="1076"/>
          <ac:spMkLst>
            <pc:docMk/>
            <pc:sldMk cId="2046131529" sldId="272"/>
            <ac:spMk id="2" creationId="{00000000-0000-0000-0000-000000000000}"/>
          </ac:spMkLst>
        </pc:spChg>
        <pc:spChg chg="mod">
          <ac:chgData name="Sieben, Hanneriek" userId="1039368a-7e62-4d8a-8945-b16ed0e4f816" providerId="ADAL" clId="{4EA8DE60-5365-4CC0-B5B8-C8731CC05706}" dt="2023-04-16T20:53:57.104" v="3958" actId="1076"/>
          <ac:spMkLst>
            <pc:docMk/>
            <pc:sldMk cId="2046131529" sldId="272"/>
            <ac:spMk id="3" creationId="{00000000-0000-0000-0000-000000000000}"/>
          </ac:spMkLst>
        </pc:spChg>
        <pc:picChg chg="add mod">
          <ac:chgData name="Sieben, Hanneriek" userId="1039368a-7e62-4d8a-8945-b16ed0e4f816" providerId="ADAL" clId="{4EA8DE60-5365-4CC0-B5B8-C8731CC05706}" dt="2023-04-16T20:54:42.688" v="3962" actId="14100"/>
          <ac:picMkLst>
            <pc:docMk/>
            <pc:sldMk cId="2046131529" sldId="272"/>
            <ac:picMk id="9218" creationId="{845B5318-0593-5EBC-80FD-5E244457C8C6}"/>
          </ac:picMkLst>
        </pc:picChg>
      </pc:sldChg>
      <pc:sldChg chg="modSp new mod modAnim">
        <pc:chgData name="Sieben, Hanneriek" userId="1039368a-7e62-4d8a-8945-b16ed0e4f816" providerId="ADAL" clId="{4EA8DE60-5365-4CC0-B5B8-C8731CC05706}" dt="2023-04-16T21:23:39.671" v="4669" actId="1076"/>
        <pc:sldMkLst>
          <pc:docMk/>
          <pc:sldMk cId="2012103601" sldId="273"/>
        </pc:sldMkLst>
        <pc:spChg chg="mod">
          <ac:chgData name="Sieben, Hanneriek" userId="1039368a-7e62-4d8a-8945-b16ed0e4f816" providerId="ADAL" clId="{4EA8DE60-5365-4CC0-B5B8-C8731CC05706}" dt="2023-04-16T21:23:39.671" v="4669" actId="1076"/>
          <ac:spMkLst>
            <pc:docMk/>
            <pc:sldMk cId="2012103601" sldId="273"/>
            <ac:spMk id="2" creationId="{12344D15-734E-6C23-4533-B74A3632A38E}"/>
          </ac:spMkLst>
        </pc:spChg>
        <pc:spChg chg="mod">
          <ac:chgData name="Sieben, Hanneriek" userId="1039368a-7e62-4d8a-8945-b16ed0e4f816" providerId="ADAL" clId="{4EA8DE60-5365-4CC0-B5B8-C8731CC05706}" dt="2023-04-16T21:09:06.137" v="4232" actId="207"/>
          <ac:spMkLst>
            <pc:docMk/>
            <pc:sldMk cId="2012103601" sldId="273"/>
            <ac:spMk id="3" creationId="{C0B1E3F7-C65A-24CF-80E1-8BD71A768D47}"/>
          </ac:spMkLst>
        </pc:spChg>
      </pc:sldChg>
      <pc:sldChg chg="modSp mod">
        <pc:chgData name="Sieben, Hanneriek" userId="1039368a-7e62-4d8a-8945-b16ed0e4f816" providerId="ADAL" clId="{4EA8DE60-5365-4CC0-B5B8-C8731CC05706}" dt="2023-04-22T12:12:52.122" v="5006" actId="14734"/>
        <pc:sldMkLst>
          <pc:docMk/>
          <pc:sldMk cId="3965415873" sldId="274"/>
        </pc:sldMkLst>
        <pc:spChg chg="mod">
          <ac:chgData name="Sieben, Hanneriek" userId="1039368a-7e62-4d8a-8945-b16ed0e4f816" providerId="ADAL" clId="{4EA8DE60-5365-4CC0-B5B8-C8731CC05706}" dt="2023-04-16T21:12:05.375" v="4261" actId="20577"/>
          <ac:spMkLst>
            <pc:docMk/>
            <pc:sldMk cId="3965415873" sldId="274"/>
            <ac:spMk id="2" creationId="{00000000-0000-0000-0000-000000000000}"/>
          </ac:spMkLst>
        </pc:spChg>
        <pc:graphicFrameChg chg="mod modGraphic">
          <ac:chgData name="Sieben, Hanneriek" userId="1039368a-7e62-4d8a-8945-b16ed0e4f816" providerId="ADAL" clId="{4EA8DE60-5365-4CC0-B5B8-C8731CC05706}" dt="2023-04-22T12:12:52.122" v="5006" actId="14734"/>
          <ac:graphicFrameMkLst>
            <pc:docMk/>
            <pc:sldMk cId="3965415873" sldId="274"/>
            <ac:graphicFrameMk id="5" creationId="{00000000-0000-0000-0000-000000000000}"/>
          </ac:graphicFrameMkLst>
        </pc:graphicFrameChg>
      </pc:sldChg>
      <pc:sldChg chg="addSp delSp modSp new mod setBg">
        <pc:chgData name="Sieben, Hanneriek" userId="1039368a-7e62-4d8a-8945-b16ed0e4f816" providerId="ADAL" clId="{4EA8DE60-5365-4CC0-B5B8-C8731CC05706}" dt="2023-04-19T14:20:57.947" v="4825" actId="20577"/>
        <pc:sldMkLst>
          <pc:docMk/>
          <pc:sldMk cId="4132593947" sldId="275"/>
        </pc:sldMkLst>
        <pc:spChg chg="mod">
          <ac:chgData name="Sieben, Hanneriek" userId="1039368a-7e62-4d8a-8945-b16ed0e4f816" providerId="ADAL" clId="{4EA8DE60-5365-4CC0-B5B8-C8731CC05706}" dt="2023-04-19T14:20:57.947" v="4825" actId="20577"/>
          <ac:spMkLst>
            <pc:docMk/>
            <pc:sldMk cId="4132593947" sldId="275"/>
            <ac:spMk id="2" creationId="{4B4DB020-8C14-C4DB-64AB-C8AE0CF75FE0}"/>
          </ac:spMkLst>
        </pc:spChg>
        <pc:spChg chg="del">
          <ac:chgData name="Sieben, Hanneriek" userId="1039368a-7e62-4d8a-8945-b16ed0e4f816" providerId="ADAL" clId="{4EA8DE60-5365-4CC0-B5B8-C8731CC05706}" dt="2023-04-16T21:25:57.075" v="4671"/>
          <ac:spMkLst>
            <pc:docMk/>
            <pc:sldMk cId="4132593947" sldId="275"/>
            <ac:spMk id="3" creationId="{1244B6CD-69A2-D266-E261-F7AFF9DD30B9}"/>
          </ac:spMkLst>
        </pc:spChg>
        <pc:spChg chg="mod ord">
          <ac:chgData name="Sieben, Hanneriek" userId="1039368a-7e62-4d8a-8945-b16ed0e4f816" providerId="ADAL" clId="{4EA8DE60-5365-4CC0-B5B8-C8731CC05706}" dt="2023-04-16T21:26:13.438" v="4672" actId="26606"/>
          <ac:spMkLst>
            <pc:docMk/>
            <pc:sldMk cId="4132593947" sldId="275"/>
            <ac:spMk id="4" creationId="{E87B9657-7E80-644D-F353-5B1624DEA4CC}"/>
          </ac:spMkLst>
        </pc:spChg>
        <pc:spChg chg="mod">
          <ac:chgData name="Sieben, Hanneriek" userId="1039368a-7e62-4d8a-8945-b16ed0e4f816" providerId="ADAL" clId="{4EA8DE60-5365-4CC0-B5B8-C8731CC05706}" dt="2023-04-16T21:26:13.438" v="4672" actId="26606"/>
          <ac:spMkLst>
            <pc:docMk/>
            <pc:sldMk cId="4132593947" sldId="275"/>
            <ac:spMk id="5" creationId="{BC79FA5B-F396-2F8E-6BAE-E1EBA42AE744}"/>
          </ac:spMkLst>
        </pc:spChg>
        <pc:spChg chg="mod">
          <ac:chgData name="Sieben, Hanneriek" userId="1039368a-7e62-4d8a-8945-b16ed0e4f816" providerId="ADAL" clId="{4EA8DE60-5365-4CC0-B5B8-C8731CC05706}" dt="2023-04-16T21:26:13.438" v="4672" actId="26606"/>
          <ac:spMkLst>
            <pc:docMk/>
            <pc:sldMk cId="4132593947" sldId="275"/>
            <ac:spMk id="6" creationId="{C07A2C4A-25E8-CA2B-2E3A-287E44536F13}"/>
          </ac:spMkLst>
        </pc:spChg>
        <pc:spChg chg="add">
          <ac:chgData name="Sieben, Hanneriek" userId="1039368a-7e62-4d8a-8945-b16ed0e4f816" providerId="ADAL" clId="{4EA8DE60-5365-4CC0-B5B8-C8731CC05706}" dt="2023-04-16T21:26:13.438" v="4672" actId="26606"/>
          <ac:spMkLst>
            <pc:docMk/>
            <pc:sldMk cId="4132593947" sldId="275"/>
            <ac:spMk id="10246" creationId="{5B5AC605-F961-1705-E4EF-B3F2D434398B}"/>
          </ac:spMkLst>
        </pc:spChg>
        <pc:spChg chg="add del">
          <ac:chgData name="Sieben, Hanneriek" userId="1039368a-7e62-4d8a-8945-b16ed0e4f816" providerId="ADAL" clId="{4EA8DE60-5365-4CC0-B5B8-C8731CC05706}" dt="2023-04-16T21:26:27.955" v="4674" actId="26606"/>
          <ac:spMkLst>
            <pc:docMk/>
            <pc:sldMk cId="4132593947" sldId="275"/>
            <ac:spMk id="10249" creationId="{8F4E830A-06F9-4EAA-9E65-110CF2421798}"/>
          </ac:spMkLst>
        </pc:spChg>
        <pc:spChg chg="add">
          <ac:chgData name="Sieben, Hanneriek" userId="1039368a-7e62-4d8a-8945-b16ed0e4f816" providerId="ADAL" clId="{4EA8DE60-5365-4CC0-B5B8-C8731CC05706}" dt="2023-04-16T21:26:27.955" v="4674" actId="26606"/>
          <ac:spMkLst>
            <pc:docMk/>
            <pc:sldMk cId="4132593947" sldId="275"/>
            <ac:spMk id="10254" creationId="{F87E2805-D1B3-4C2E-BCAD-936F574958CB}"/>
          </ac:spMkLst>
        </pc:spChg>
        <pc:grpChg chg="add">
          <ac:chgData name="Sieben, Hanneriek" userId="1039368a-7e62-4d8a-8945-b16ed0e4f816" providerId="ADAL" clId="{4EA8DE60-5365-4CC0-B5B8-C8731CC05706}" dt="2023-04-16T21:26:27.955" v="4674" actId="26606"/>
          <ac:grpSpMkLst>
            <pc:docMk/>
            <pc:sldMk cId="4132593947" sldId="275"/>
            <ac:grpSpMk id="10256" creationId="{18F4E55F-1047-4B87-A3CF-D04208916A8B}"/>
          </ac:grpSpMkLst>
        </pc:grpChg>
        <pc:picChg chg="add mod ord">
          <ac:chgData name="Sieben, Hanneriek" userId="1039368a-7e62-4d8a-8945-b16ed0e4f816" providerId="ADAL" clId="{4EA8DE60-5365-4CC0-B5B8-C8731CC05706}" dt="2023-04-16T21:26:27.955" v="4674" actId="26606"/>
          <ac:picMkLst>
            <pc:docMk/>
            <pc:sldMk cId="4132593947" sldId="275"/>
            <ac:picMk id="10242" creationId="{F82F6C83-E741-30B6-3EC0-8ACC712709C2}"/>
          </ac:picMkLst>
        </pc:picChg>
      </pc:sldChg>
      <pc:sldChg chg="modSp mod modAnim">
        <pc:chgData name="Sieben, Hanneriek" userId="1039368a-7e62-4d8a-8945-b16ed0e4f816" providerId="ADAL" clId="{4EA8DE60-5365-4CC0-B5B8-C8731CC05706}" dt="2023-04-26T06:39:18.714" v="5012"/>
        <pc:sldMkLst>
          <pc:docMk/>
          <pc:sldMk cId="929910396" sldId="276"/>
        </pc:sldMkLst>
        <pc:spChg chg="mod">
          <ac:chgData name="Sieben, Hanneriek" userId="1039368a-7e62-4d8a-8945-b16ed0e4f816" providerId="ADAL" clId="{4EA8DE60-5365-4CC0-B5B8-C8731CC05706}" dt="2023-04-19T14:27:34.656" v="5004" actId="6549"/>
          <ac:spMkLst>
            <pc:docMk/>
            <pc:sldMk cId="929910396" sldId="276"/>
            <ac:spMk id="2" creationId="{00000000-0000-0000-0000-000000000000}"/>
          </ac:spMkLst>
        </pc:spChg>
        <pc:spChg chg="mod">
          <ac:chgData name="Sieben, Hanneriek" userId="1039368a-7e62-4d8a-8945-b16ed0e4f816" providerId="ADAL" clId="{4EA8DE60-5365-4CC0-B5B8-C8731CC05706}" dt="2023-04-19T13:30:20.666" v="4703" actId="1076"/>
          <ac:spMkLst>
            <pc:docMk/>
            <pc:sldMk cId="929910396" sldId="276"/>
            <ac:spMk id="10" creationId="{00000000-0000-0000-0000-000000000000}"/>
          </ac:spMkLst>
        </pc:spChg>
        <pc:picChg chg="mod">
          <ac:chgData name="Sieben, Hanneriek" userId="1039368a-7e62-4d8a-8945-b16ed0e4f816" providerId="ADAL" clId="{4EA8DE60-5365-4CC0-B5B8-C8731CC05706}" dt="2023-04-19T13:30:03.868" v="4701" actId="14100"/>
          <ac:picMkLst>
            <pc:docMk/>
            <pc:sldMk cId="929910396" sldId="276"/>
            <ac:picMk id="7" creationId="{00000000-0000-0000-0000-000000000000}"/>
          </ac:picMkLst>
        </pc:picChg>
        <pc:picChg chg="mod">
          <ac:chgData name="Sieben, Hanneriek" userId="1039368a-7e62-4d8a-8945-b16ed0e4f816" providerId="ADAL" clId="{4EA8DE60-5365-4CC0-B5B8-C8731CC05706}" dt="2023-04-19T13:30:09.349" v="4702" actId="14100"/>
          <ac:picMkLst>
            <pc:docMk/>
            <pc:sldMk cId="929910396" sldId="276"/>
            <ac:picMk id="8" creationId="{00000000-0000-0000-0000-000000000000}"/>
          </ac:picMkLst>
        </pc:picChg>
        <pc:picChg chg="mod">
          <ac:chgData name="Sieben, Hanneriek" userId="1039368a-7e62-4d8a-8945-b16ed0e4f816" providerId="ADAL" clId="{4EA8DE60-5365-4CC0-B5B8-C8731CC05706}" dt="2023-04-19T13:30:32.004" v="4706" actId="14100"/>
          <ac:picMkLst>
            <pc:docMk/>
            <pc:sldMk cId="929910396" sldId="276"/>
            <ac:picMk id="9" creationId="{00000000-0000-0000-0000-000000000000}"/>
          </ac:picMkLst>
        </pc:picChg>
      </pc:sldChg>
      <pc:sldChg chg="modSp del mod delDesignElem">
        <pc:chgData name="Sieben, Hanneriek" userId="1039368a-7e62-4d8a-8945-b16ed0e4f816" providerId="ADAL" clId="{4EA8DE60-5365-4CC0-B5B8-C8731CC05706}" dt="2023-04-19T13:51:11.351" v="4711" actId="2696"/>
        <pc:sldMkLst>
          <pc:docMk/>
          <pc:sldMk cId="3157188182" sldId="277"/>
        </pc:sldMkLst>
        <pc:spChg chg="mod">
          <ac:chgData name="Sieben, Hanneriek" userId="1039368a-7e62-4d8a-8945-b16ed0e4f816" providerId="ADAL" clId="{4EA8DE60-5365-4CC0-B5B8-C8731CC05706}" dt="2023-04-19T13:49:54.511" v="4710" actId="207"/>
          <ac:spMkLst>
            <pc:docMk/>
            <pc:sldMk cId="3157188182" sldId="277"/>
            <ac:spMk id="2" creationId="{95A38858-A184-9DD1-BC29-A60ECE851785}"/>
          </ac:spMkLst>
        </pc:spChg>
        <pc:spChg chg="mod">
          <ac:chgData name="Sieben, Hanneriek" userId="1039368a-7e62-4d8a-8945-b16ed0e4f816" providerId="ADAL" clId="{4EA8DE60-5365-4CC0-B5B8-C8731CC05706}" dt="2023-04-19T13:49:44.420" v="4709" actId="1076"/>
          <ac:spMkLst>
            <pc:docMk/>
            <pc:sldMk cId="3157188182" sldId="277"/>
            <ac:spMk id="3" creationId="{A7A97107-AE5F-9FE2-4919-81CC8FEAE81B}"/>
          </ac:spMkLst>
        </pc:spChg>
      </pc:sldChg>
      <pc:sldChg chg="modSp new del mod">
        <pc:chgData name="Sieben, Hanneriek" userId="1039368a-7e62-4d8a-8945-b16ed0e4f816" providerId="ADAL" clId="{4EA8DE60-5365-4CC0-B5B8-C8731CC05706}" dt="2023-04-23T19:35:48.308" v="5007" actId="2696"/>
        <pc:sldMkLst>
          <pc:docMk/>
          <pc:sldMk cId="3657027975" sldId="279"/>
        </pc:sldMkLst>
        <pc:spChg chg="mod">
          <ac:chgData name="Sieben, Hanneriek" userId="1039368a-7e62-4d8a-8945-b16ed0e4f816" providerId="ADAL" clId="{4EA8DE60-5365-4CC0-B5B8-C8731CC05706}" dt="2023-04-19T13:55:28.729" v="4737" actId="20577"/>
          <ac:spMkLst>
            <pc:docMk/>
            <pc:sldMk cId="3657027975" sldId="279"/>
            <ac:spMk id="3" creationId="{C329F339-BEE9-F8D2-1B09-921660BA88C4}"/>
          </ac:spMkLst>
        </pc:spChg>
      </pc:sldChg>
      <pc:sldChg chg="addSp delSp modSp mod setBg modAnim">
        <pc:chgData name="Sieben, Hanneriek" userId="1039368a-7e62-4d8a-8945-b16ed0e4f816" providerId="ADAL" clId="{4EA8DE60-5365-4CC0-B5B8-C8731CC05706}" dt="2023-04-19T14:20:28.644" v="4814"/>
        <pc:sldMkLst>
          <pc:docMk/>
          <pc:sldMk cId="620273327" sldId="280"/>
        </pc:sldMkLst>
        <pc:spChg chg="mod">
          <ac:chgData name="Sieben, Hanneriek" userId="1039368a-7e62-4d8a-8945-b16ed0e4f816" providerId="ADAL" clId="{4EA8DE60-5365-4CC0-B5B8-C8731CC05706}" dt="2023-04-19T14:20:03.914" v="4813" actId="1076"/>
          <ac:spMkLst>
            <pc:docMk/>
            <pc:sldMk cId="620273327" sldId="280"/>
            <ac:spMk id="2" creationId="{00000000-0000-0000-0000-000000000000}"/>
          </ac:spMkLst>
        </pc:spChg>
        <pc:spChg chg="add del mod">
          <ac:chgData name="Sieben, Hanneriek" userId="1039368a-7e62-4d8a-8945-b16ed0e4f816" providerId="ADAL" clId="{4EA8DE60-5365-4CC0-B5B8-C8731CC05706}" dt="2023-04-19T14:02:39.064" v="4753" actId="478"/>
          <ac:spMkLst>
            <pc:docMk/>
            <pc:sldMk cId="620273327" sldId="280"/>
            <ac:spMk id="3" creationId="{6E3EA379-80C5-B823-9CEF-954BBB5ECB8F}"/>
          </ac:spMkLst>
        </pc:spChg>
        <pc:spChg chg="add del mod">
          <ac:chgData name="Sieben, Hanneriek" userId="1039368a-7e62-4d8a-8945-b16ed0e4f816" providerId="ADAL" clId="{4EA8DE60-5365-4CC0-B5B8-C8731CC05706}" dt="2023-04-19T14:03:20.724" v="4755"/>
          <ac:spMkLst>
            <pc:docMk/>
            <pc:sldMk cId="620273327" sldId="280"/>
            <ac:spMk id="4" creationId="{8253B14F-D356-B369-B611-953EF7E1269F}"/>
          </ac:spMkLst>
        </pc:spChg>
        <pc:spChg chg="add del">
          <ac:chgData name="Sieben, Hanneriek" userId="1039368a-7e62-4d8a-8945-b16ed0e4f816" providerId="ADAL" clId="{4EA8DE60-5365-4CC0-B5B8-C8731CC05706}" dt="2023-04-19T14:10:42.736" v="4797" actId="26606"/>
          <ac:spMkLst>
            <pc:docMk/>
            <pc:sldMk cId="620273327" sldId="280"/>
            <ac:spMk id="5139" creationId="{170E24FB-AA51-4EFA-AC96-0A4179B875DB}"/>
          </ac:spMkLst>
        </pc:spChg>
        <pc:spChg chg="add del">
          <ac:chgData name="Sieben, Hanneriek" userId="1039368a-7e62-4d8a-8945-b16ed0e4f816" providerId="ADAL" clId="{4EA8DE60-5365-4CC0-B5B8-C8731CC05706}" dt="2023-04-19T14:10:42.736" v="4797" actId="26606"/>
          <ac:spMkLst>
            <pc:docMk/>
            <pc:sldMk cId="620273327" sldId="280"/>
            <ac:spMk id="5148" creationId="{8AC04BDC-06D4-48B4-AD80-CF5FA35E1A4A}"/>
          </ac:spMkLst>
        </pc:spChg>
        <pc:spChg chg="add del">
          <ac:chgData name="Sieben, Hanneriek" userId="1039368a-7e62-4d8a-8945-b16ed0e4f816" providerId="ADAL" clId="{4EA8DE60-5365-4CC0-B5B8-C8731CC05706}" dt="2023-04-19T14:10:42.720" v="4796" actId="26606"/>
          <ac:spMkLst>
            <pc:docMk/>
            <pc:sldMk cId="620273327" sldId="280"/>
            <ac:spMk id="5152" creationId="{21E66123-DE55-3FC4-94EC-52A48E78F5E6}"/>
          </ac:spMkLst>
        </pc:spChg>
        <pc:spChg chg="add del">
          <ac:chgData name="Sieben, Hanneriek" userId="1039368a-7e62-4d8a-8945-b16ed0e4f816" providerId="ADAL" clId="{4EA8DE60-5365-4CC0-B5B8-C8731CC05706}" dt="2023-04-19T14:10:42.720" v="4796" actId="26606"/>
          <ac:spMkLst>
            <pc:docMk/>
            <pc:sldMk cId="620273327" sldId="280"/>
            <ac:spMk id="5155" creationId="{256FCDAA-76C3-414B-9868-73075E15DF5C}"/>
          </ac:spMkLst>
        </pc:spChg>
        <pc:spChg chg="add del">
          <ac:chgData name="Sieben, Hanneriek" userId="1039368a-7e62-4d8a-8945-b16ed0e4f816" providerId="ADAL" clId="{4EA8DE60-5365-4CC0-B5B8-C8731CC05706}" dt="2023-04-19T14:10:42.720" v="4796" actId="26606"/>
          <ac:spMkLst>
            <pc:docMk/>
            <pc:sldMk cId="620273327" sldId="280"/>
            <ac:spMk id="5157" creationId="{02C8A649-1D4D-44CF-8C8E-C38947F4C418}"/>
          </ac:spMkLst>
        </pc:spChg>
        <pc:spChg chg="add del">
          <ac:chgData name="Sieben, Hanneriek" userId="1039368a-7e62-4d8a-8945-b16ed0e4f816" providerId="ADAL" clId="{4EA8DE60-5365-4CC0-B5B8-C8731CC05706}" dt="2023-04-19T14:18:52.359" v="4808" actId="26606"/>
          <ac:spMkLst>
            <pc:docMk/>
            <pc:sldMk cId="620273327" sldId="280"/>
            <ac:spMk id="5166" creationId="{99192182-00B6-4137-8B20-A71A02730567}"/>
          </ac:spMkLst>
        </pc:spChg>
        <pc:spChg chg="add del">
          <ac:chgData name="Sieben, Hanneriek" userId="1039368a-7e62-4d8a-8945-b16ed0e4f816" providerId="ADAL" clId="{4EA8DE60-5365-4CC0-B5B8-C8731CC05706}" dt="2023-04-19T14:18:52.359" v="4808" actId="26606"/>
          <ac:spMkLst>
            <pc:docMk/>
            <pc:sldMk cId="620273327" sldId="280"/>
            <ac:spMk id="5167" creationId="{4B94BAB3-4EB4-49CB-9E80-3787673F9CC7}"/>
          </ac:spMkLst>
        </pc:spChg>
        <pc:spChg chg="add del mod ord">
          <ac:chgData name="Sieben, Hanneriek" userId="1039368a-7e62-4d8a-8945-b16ed0e4f816" providerId="ADAL" clId="{4EA8DE60-5365-4CC0-B5B8-C8731CC05706}" dt="2023-04-19T14:19:26.073" v="4809"/>
          <ac:spMkLst>
            <pc:docMk/>
            <pc:sldMk cId="620273327" sldId="280"/>
            <ac:spMk id="5168" creationId="{4B14995A-D0F2-24FB-5CAB-C0FD0F333BD0}"/>
          </ac:spMkLst>
        </pc:spChg>
        <pc:spChg chg="add">
          <ac:chgData name="Sieben, Hanneriek" userId="1039368a-7e62-4d8a-8945-b16ed0e4f816" providerId="ADAL" clId="{4EA8DE60-5365-4CC0-B5B8-C8731CC05706}" dt="2023-04-19T14:18:52.359" v="4808" actId="26606"/>
          <ac:spMkLst>
            <pc:docMk/>
            <pc:sldMk cId="620273327" sldId="280"/>
            <ac:spMk id="5174" creationId="{1E102BD0-54D0-4E79-AEB1-F636E1F031DB}"/>
          </ac:spMkLst>
        </pc:spChg>
        <pc:spChg chg="add">
          <ac:chgData name="Sieben, Hanneriek" userId="1039368a-7e62-4d8a-8945-b16ed0e4f816" providerId="ADAL" clId="{4EA8DE60-5365-4CC0-B5B8-C8731CC05706}" dt="2023-04-19T14:18:52.359" v="4808" actId="26606"/>
          <ac:spMkLst>
            <pc:docMk/>
            <pc:sldMk cId="620273327" sldId="280"/>
            <ac:spMk id="5176" creationId="{4BDC1DDF-7ECB-4E65-96D4-F2F88C433C30}"/>
          </ac:spMkLst>
        </pc:spChg>
        <pc:grpChg chg="add del">
          <ac:chgData name="Sieben, Hanneriek" userId="1039368a-7e62-4d8a-8945-b16ed0e4f816" providerId="ADAL" clId="{4EA8DE60-5365-4CC0-B5B8-C8731CC05706}" dt="2023-04-19T14:10:42.736" v="4797" actId="26606"/>
          <ac:grpSpMkLst>
            <pc:docMk/>
            <pc:sldMk cId="620273327" sldId="280"/>
            <ac:grpSpMk id="5141" creationId="{0F9775CD-09E9-41A1-85F8-F53236290B7B}"/>
          </ac:grpSpMkLst>
        </pc:grpChg>
        <pc:grpChg chg="add del">
          <ac:chgData name="Sieben, Hanneriek" userId="1039368a-7e62-4d8a-8945-b16ed0e4f816" providerId="ADAL" clId="{4EA8DE60-5365-4CC0-B5B8-C8731CC05706}" dt="2023-04-19T14:10:42.720" v="4796" actId="26606"/>
          <ac:grpSpMkLst>
            <pc:docMk/>
            <pc:sldMk cId="620273327" sldId="280"/>
            <ac:grpSpMk id="5159" creationId="{67C5301E-91B2-4536-893D-47EA274444EE}"/>
          </ac:grpSpMkLst>
        </pc:grpChg>
        <pc:grpChg chg="add del">
          <ac:chgData name="Sieben, Hanneriek" userId="1039368a-7e62-4d8a-8945-b16ed0e4f816" providerId="ADAL" clId="{4EA8DE60-5365-4CC0-B5B8-C8731CC05706}" dt="2023-04-19T14:18:52.359" v="4808" actId="26606"/>
          <ac:grpSpMkLst>
            <pc:docMk/>
            <pc:sldMk cId="620273327" sldId="280"/>
            <ac:grpSpMk id="5169" creationId="{B5CAA1DC-A8DE-400F-B426-14C06D77F91A}"/>
          </ac:grpSpMkLst>
        </pc:grpChg>
        <pc:grpChg chg="add">
          <ac:chgData name="Sieben, Hanneriek" userId="1039368a-7e62-4d8a-8945-b16ed0e4f816" providerId="ADAL" clId="{4EA8DE60-5365-4CC0-B5B8-C8731CC05706}" dt="2023-04-19T14:18:52.359" v="4808" actId="26606"/>
          <ac:grpSpMkLst>
            <pc:docMk/>
            <pc:sldMk cId="620273327" sldId="280"/>
            <ac:grpSpMk id="5178" creationId="{843790A7-7640-438F-9485-0B04AB0B927B}"/>
          </ac:grpSpMkLst>
        </pc:grpChg>
        <pc:picChg chg="add del mod ord">
          <ac:chgData name="Sieben, Hanneriek" userId="1039368a-7e62-4d8a-8945-b16ed0e4f816" providerId="ADAL" clId="{4EA8DE60-5365-4CC0-B5B8-C8731CC05706}" dt="2023-04-19T14:13:00.374" v="4800" actId="478"/>
          <ac:picMkLst>
            <pc:docMk/>
            <pc:sldMk cId="620273327" sldId="280"/>
            <ac:picMk id="1026" creationId="{30BCFC90-8C3A-6095-691D-42A954B62D22}"/>
          </ac:picMkLst>
        </pc:picChg>
        <pc:picChg chg="add mod">
          <ac:chgData name="Sieben, Hanneriek" userId="1039368a-7e62-4d8a-8945-b16ed0e4f816" providerId="ADAL" clId="{4EA8DE60-5365-4CC0-B5B8-C8731CC05706}" dt="2023-04-19T14:18:52.359" v="4808" actId="26606"/>
          <ac:picMkLst>
            <pc:docMk/>
            <pc:sldMk cId="620273327" sldId="280"/>
            <ac:picMk id="1028" creationId="{9A11E41F-97CA-3C58-5169-99AE8EED065B}"/>
          </ac:picMkLst>
        </pc:picChg>
        <pc:picChg chg="add mod">
          <ac:chgData name="Sieben, Hanneriek" userId="1039368a-7e62-4d8a-8945-b16ed0e4f816" providerId="ADAL" clId="{4EA8DE60-5365-4CC0-B5B8-C8731CC05706}" dt="2023-04-19T14:19:40.708" v="4811" actId="14100"/>
          <ac:picMkLst>
            <pc:docMk/>
            <pc:sldMk cId="620273327" sldId="280"/>
            <ac:picMk id="1030" creationId="{03AA331A-5EE2-9684-A84E-B93C2ED515E9}"/>
          </ac:picMkLst>
        </pc:picChg>
        <pc:picChg chg="del mod ord">
          <ac:chgData name="Sieben, Hanneriek" userId="1039368a-7e62-4d8a-8945-b16ed0e4f816" providerId="ADAL" clId="{4EA8DE60-5365-4CC0-B5B8-C8731CC05706}" dt="2023-04-19T14:18:33.048" v="4805" actId="478"/>
          <ac:picMkLst>
            <pc:docMk/>
            <pc:sldMk cId="620273327" sldId="280"/>
            <ac:picMk id="5124" creationId="{00000000-0000-0000-0000-000000000000}"/>
          </ac:picMkLst>
        </pc:picChg>
        <pc:picChg chg="add del mod">
          <ac:chgData name="Sieben, Hanneriek" userId="1039368a-7e62-4d8a-8945-b16ed0e4f816" providerId="ADAL" clId="{4EA8DE60-5365-4CC0-B5B8-C8731CC05706}" dt="2023-04-19T14:02:48.180" v="4754" actId="478"/>
          <ac:picMkLst>
            <pc:docMk/>
            <pc:sldMk cId="620273327" sldId="280"/>
            <ac:picMk id="5126" creationId="{00000000-0000-0000-0000-000000000000}"/>
          </ac:picMkLst>
        </pc:picChg>
        <pc:picChg chg="del mod">
          <ac:chgData name="Sieben, Hanneriek" userId="1039368a-7e62-4d8a-8945-b16ed0e4f816" providerId="ADAL" clId="{4EA8DE60-5365-4CC0-B5B8-C8731CC05706}" dt="2023-04-19T14:00:36.728" v="4748" actId="478"/>
          <ac:picMkLst>
            <pc:docMk/>
            <pc:sldMk cId="620273327" sldId="280"/>
            <ac:picMk id="5128" creationId="{00000000-0000-0000-0000-000000000000}"/>
          </ac:picMkLst>
        </pc:picChg>
        <pc:cxnChg chg="add del">
          <ac:chgData name="Sieben, Hanneriek" userId="1039368a-7e62-4d8a-8945-b16ed0e4f816" providerId="ADAL" clId="{4EA8DE60-5365-4CC0-B5B8-C8731CC05706}" dt="2023-04-19T14:10:42.736" v="4797" actId="26606"/>
          <ac:cxnSpMkLst>
            <pc:docMk/>
            <pc:sldMk cId="620273327" sldId="280"/>
            <ac:cxnSpMk id="5129" creationId="{F959FE42-6942-4731-B50A-69A895848B78}"/>
          </ac:cxnSpMkLst>
        </pc:cxnChg>
        <pc:cxnChg chg="add del">
          <ac:chgData name="Sieben, Hanneriek" userId="1039368a-7e62-4d8a-8945-b16ed0e4f816" providerId="ADAL" clId="{4EA8DE60-5365-4CC0-B5B8-C8731CC05706}" dt="2023-04-19T14:10:42.736" v="4797" actId="26606"/>
          <ac:cxnSpMkLst>
            <pc:docMk/>
            <pc:sldMk cId="620273327" sldId="280"/>
            <ac:cxnSpMk id="5131" creationId="{6729BAF1-5C35-4FDD-B59B-387E43286568}"/>
          </ac:cxnSpMkLst>
        </pc:cxnChg>
        <pc:cxnChg chg="add del">
          <ac:chgData name="Sieben, Hanneriek" userId="1039368a-7e62-4d8a-8945-b16ed0e4f816" providerId="ADAL" clId="{4EA8DE60-5365-4CC0-B5B8-C8731CC05706}" dt="2023-04-19T14:10:42.736" v="4797" actId="26606"/>
          <ac:cxnSpMkLst>
            <pc:docMk/>
            <pc:sldMk cId="620273327" sldId="280"/>
            <ac:cxnSpMk id="5133" creationId="{ABF516B7-FE13-41A3-9A85-48D910C3696E}"/>
          </ac:cxnSpMkLst>
        </pc:cxnChg>
        <pc:cxnChg chg="add del">
          <ac:chgData name="Sieben, Hanneriek" userId="1039368a-7e62-4d8a-8945-b16ed0e4f816" providerId="ADAL" clId="{4EA8DE60-5365-4CC0-B5B8-C8731CC05706}" dt="2023-04-19T14:10:42.736" v="4797" actId="26606"/>
          <ac:cxnSpMkLst>
            <pc:docMk/>
            <pc:sldMk cId="620273327" sldId="280"/>
            <ac:cxnSpMk id="5135" creationId="{CD065D7A-9773-46B8-8620-30C2CA19CEDB}"/>
          </ac:cxnSpMkLst>
        </pc:cxnChg>
        <pc:cxnChg chg="add del">
          <ac:chgData name="Sieben, Hanneriek" userId="1039368a-7e62-4d8a-8945-b16ed0e4f816" providerId="ADAL" clId="{4EA8DE60-5365-4CC0-B5B8-C8731CC05706}" dt="2023-04-19T14:10:42.736" v="4797" actId="26606"/>
          <ac:cxnSpMkLst>
            <pc:docMk/>
            <pc:sldMk cId="620273327" sldId="280"/>
            <ac:cxnSpMk id="5137" creationId="{B59EC616-2CA2-4863-BE05-1985FF31F148}"/>
          </ac:cxnSpMkLst>
        </pc:cxnChg>
      </pc:sldChg>
      <pc:sldChg chg="modSp new mod">
        <pc:chgData name="Sieben, Hanneriek" userId="1039368a-7e62-4d8a-8945-b16ed0e4f816" providerId="ADAL" clId="{4EA8DE60-5365-4CC0-B5B8-C8731CC05706}" dt="2023-04-26T09:00:55.980" v="5152" actId="1076"/>
        <pc:sldMkLst>
          <pc:docMk/>
          <pc:sldMk cId="490900260" sldId="281"/>
        </pc:sldMkLst>
        <pc:spChg chg="mod">
          <ac:chgData name="Sieben, Hanneriek" userId="1039368a-7e62-4d8a-8945-b16ed0e4f816" providerId="ADAL" clId="{4EA8DE60-5365-4CC0-B5B8-C8731CC05706}" dt="2023-04-26T09:00:55.980" v="5152" actId="1076"/>
          <ac:spMkLst>
            <pc:docMk/>
            <pc:sldMk cId="490900260" sldId="281"/>
            <ac:spMk id="2" creationId="{E2659CB7-0065-609C-8891-472628BA4872}"/>
          </ac:spMkLst>
        </pc:spChg>
        <pc:spChg chg="mod">
          <ac:chgData name="Sieben, Hanneriek" userId="1039368a-7e62-4d8a-8945-b16ed0e4f816" providerId="ADAL" clId="{4EA8DE60-5365-4CC0-B5B8-C8731CC05706}" dt="2023-04-26T08:58:54.575" v="5033" actId="21"/>
          <ac:spMkLst>
            <pc:docMk/>
            <pc:sldMk cId="490900260" sldId="281"/>
            <ac:spMk id="3" creationId="{242B9519-CF70-6274-C6E3-C6E46AECE016}"/>
          </ac:spMkLst>
        </pc:spChg>
      </pc:sldChg>
      <pc:sldMasterChg chg="del delSldLayout">
        <pc:chgData name="Sieben, Hanneriek" userId="1039368a-7e62-4d8a-8945-b16ed0e4f816" providerId="ADAL" clId="{4EA8DE60-5365-4CC0-B5B8-C8731CC05706}" dt="2023-04-14T13:16:32.399" v="6" actId="26606"/>
        <pc:sldMasterMkLst>
          <pc:docMk/>
          <pc:sldMasterMk cId="1660207698" sldId="2147483648"/>
        </pc:sldMasterMkLst>
        <pc:sldLayoutChg chg="del">
          <pc:chgData name="Sieben, Hanneriek" userId="1039368a-7e62-4d8a-8945-b16ed0e4f816" providerId="ADAL" clId="{4EA8DE60-5365-4CC0-B5B8-C8731CC05706}" dt="2023-04-14T13:16:32.399" v="6" actId="26606"/>
          <pc:sldLayoutMkLst>
            <pc:docMk/>
            <pc:sldMasterMk cId="1660207698" sldId="2147483648"/>
            <pc:sldLayoutMk cId="3163199031" sldId="2147483649"/>
          </pc:sldLayoutMkLst>
        </pc:sldLayoutChg>
        <pc:sldLayoutChg chg="del">
          <pc:chgData name="Sieben, Hanneriek" userId="1039368a-7e62-4d8a-8945-b16ed0e4f816" providerId="ADAL" clId="{4EA8DE60-5365-4CC0-B5B8-C8731CC05706}" dt="2023-04-14T13:16:32.399" v="6" actId="26606"/>
          <pc:sldLayoutMkLst>
            <pc:docMk/>
            <pc:sldMasterMk cId="1660207698" sldId="2147483648"/>
            <pc:sldLayoutMk cId="3975709222" sldId="2147483650"/>
          </pc:sldLayoutMkLst>
        </pc:sldLayoutChg>
        <pc:sldLayoutChg chg="del">
          <pc:chgData name="Sieben, Hanneriek" userId="1039368a-7e62-4d8a-8945-b16ed0e4f816" providerId="ADAL" clId="{4EA8DE60-5365-4CC0-B5B8-C8731CC05706}" dt="2023-04-14T13:16:32.399" v="6" actId="26606"/>
          <pc:sldLayoutMkLst>
            <pc:docMk/>
            <pc:sldMasterMk cId="1660207698" sldId="2147483648"/>
            <pc:sldLayoutMk cId="294034316" sldId="2147483651"/>
          </pc:sldLayoutMkLst>
        </pc:sldLayoutChg>
        <pc:sldLayoutChg chg="del">
          <pc:chgData name="Sieben, Hanneriek" userId="1039368a-7e62-4d8a-8945-b16ed0e4f816" providerId="ADAL" clId="{4EA8DE60-5365-4CC0-B5B8-C8731CC05706}" dt="2023-04-14T13:16:32.399" v="6" actId="26606"/>
          <pc:sldLayoutMkLst>
            <pc:docMk/>
            <pc:sldMasterMk cId="1660207698" sldId="2147483648"/>
            <pc:sldLayoutMk cId="1215594818" sldId="2147483652"/>
          </pc:sldLayoutMkLst>
        </pc:sldLayoutChg>
        <pc:sldLayoutChg chg="del">
          <pc:chgData name="Sieben, Hanneriek" userId="1039368a-7e62-4d8a-8945-b16ed0e4f816" providerId="ADAL" clId="{4EA8DE60-5365-4CC0-B5B8-C8731CC05706}" dt="2023-04-14T13:16:32.399" v="6" actId="26606"/>
          <pc:sldLayoutMkLst>
            <pc:docMk/>
            <pc:sldMasterMk cId="1660207698" sldId="2147483648"/>
            <pc:sldLayoutMk cId="1660369927" sldId="2147483653"/>
          </pc:sldLayoutMkLst>
        </pc:sldLayoutChg>
        <pc:sldLayoutChg chg="del">
          <pc:chgData name="Sieben, Hanneriek" userId="1039368a-7e62-4d8a-8945-b16ed0e4f816" providerId="ADAL" clId="{4EA8DE60-5365-4CC0-B5B8-C8731CC05706}" dt="2023-04-14T13:16:32.399" v="6" actId="26606"/>
          <pc:sldLayoutMkLst>
            <pc:docMk/>
            <pc:sldMasterMk cId="1660207698" sldId="2147483648"/>
            <pc:sldLayoutMk cId="79715768" sldId="2147483654"/>
          </pc:sldLayoutMkLst>
        </pc:sldLayoutChg>
        <pc:sldLayoutChg chg="del">
          <pc:chgData name="Sieben, Hanneriek" userId="1039368a-7e62-4d8a-8945-b16ed0e4f816" providerId="ADAL" clId="{4EA8DE60-5365-4CC0-B5B8-C8731CC05706}" dt="2023-04-14T13:16:32.399" v="6" actId="26606"/>
          <pc:sldLayoutMkLst>
            <pc:docMk/>
            <pc:sldMasterMk cId="1660207698" sldId="2147483648"/>
            <pc:sldLayoutMk cId="635778011" sldId="2147483655"/>
          </pc:sldLayoutMkLst>
        </pc:sldLayoutChg>
        <pc:sldLayoutChg chg="del">
          <pc:chgData name="Sieben, Hanneriek" userId="1039368a-7e62-4d8a-8945-b16ed0e4f816" providerId="ADAL" clId="{4EA8DE60-5365-4CC0-B5B8-C8731CC05706}" dt="2023-04-14T13:16:32.399" v="6" actId="26606"/>
          <pc:sldLayoutMkLst>
            <pc:docMk/>
            <pc:sldMasterMk cId="1660207698" sldId="2147483648"/>
            <pc:sldLayoutMk cId="743851785" sldId="2147483656"/>
          </pc:sldLayoutMkLst>
        </pc:sldLayoutChg>
        <pc:sldLayoutChg chg="del">
          <pc:chgData name="Sieben, Hanneriek" userId="1039368a-7e62-4d8a-8945-b16ed0e4f816" providerId="ADAL" clId="{4EA8DE60-5365-4CC0-B5B8-C8731CC05706}" dt="2023-04-14T13:16:32.399" v="6" actId="26606"/>
          <pc:sldLayoutMkLst>
            <pc:docMk/>
            <pc:sldMasterMk cId="1660207698" sldId="2147483648"/>
            <pc:sldLayoutMk cId="2301710875" sldId="2147483657"/>
          </pc:sldLayoutMkLst>
        </pc:sldLayoutChg>
        <pc:sldLayoutChg chg="del">
          <pc:chgData name="Sieben, Hanneriek" userId="1039368a-7e62-4d8a-8945-b16ed0e4f816" providerId="ADAL" clId="{4EA8DE60-5365-4CC0-B5B8-C8731CC05706}" dt="2023-04-14T13:16:32.399" v="6" actId="26606"/>
          <pc:sldLayoutMkLst>
            <pc:docMk/>
            <pc:sldMasterMk cId="1660207698" sldId="2147483648"/>
            <pc:sldLayoutMk cId="2138885900" sldId="2147483658"/>
          </pc:sldLayoutMkLst>
        </pc:sldLayoutChg>
        <pc:sldLayoutChg chg="del">
          <pc:chgData name="Sieben, Hanneriek" userId="1039368a-7e62-4d8a-8945-b16ed0e4f816" providerId="ADAL" clId="{4EA8DE60-5365-4CC0-B5B8-C8731CC05706}" dt="2023-04-14T13:16:32.399" v="6" actId="26606"/>
          <pc:sldLayoutMkLst>
            <pc:docMk/>
            <pc:sldMasterMk cId="1660207698" sldId="2147483648"/>
            <pc:sldLayoutMk cId="2590402799" sldId="2147483659"/>
          </pc:sldLayoutMkLst>
        </pc:sldLayoutChg>
      </pc:sldMasterChg>
      <pc:sldMasterChg chg="add addSldLayout">
        <pc:chgData name="Sieben, Hanneriek" userId="1039368a-7e62-4d8a-8945-b16ed0e4f816" providerId="ADAL" clId="{4EA8DE60-5365-4CC0-B5B8-C8731CC05706}" dt="2023-04-14T13:16:32.399" v="6" actId="26606"/>
        <pc:sldMasterMkLst>
          <pc:docMk/>
          <pc:sldMasterMk cId="1758508526" sldId="2147483725"/>
        </pc:sldMasterMkLst>
        <pc:sldLayoutChg chg="add">
          <pc:chgData name="Sieben, Hanneriek" userId="1039368a-7e62-4d8a-8945-b16ed0e4f816" providerId="ADAL" clId="{4EA8DE60-5365-4CC0-B5B8-C8731CC05706}" dt="2023-04-14T13:16:32.399" v="6" actId="26606"/>
          <pc:sldLayoutMkLst>
            <pc:docMk/>
            <pc:sldMasterMk cId="1758508526" sldId="2147483725"/>
            <pc:sldLayoutMk cId="616098542" sldId="2147483714"/>
          </pc:sldLayoutMkLst>
        </pc:sldLayoutChg>
        <pc:sldLayoutChg chg="add">
          <pc:chgData name="Sieben, Hanneriek" userId="1039368a-7e62-4d8a-8945-b16ed0e4f816" providerId="ADAL" clId="{4EA8DE60-5365-4CC0-B5B8-C8731CC05706}" dt="2023-04-14T13:16:32.399" v="6" actId="26606"/>
          <pc:sldLayoutMkLst>
            <pc:docMk/>
            <pc:sldMasterMk cId="1758508526" sldId="2147483725"/>
            <pc:sldLayoutMk cId="3565964053" sldId="2147483715"/>
          </pc:sldLayoutMkLst>
        </pc:sldLayoutChg>
        <pc:sldLayoutChg chg="add">
          <pc:chgData name="Sieben, Hanneriek" userId="1039368a-7e62-4d8a-8945-b16ed0e4f816" providerId="ADAL" clId="{4EA8DE60-5365-4CC0-B5B8-C8731CC05706}" dt="2023-04-14T13:16:32.399" v="6" actId="26606"/>
          <pc:sldLayoutMkLst>
            <pc:docMk/>
            <pc:sldMasterMk cId="1758508526" sldId="2147483725"/>
            <pc:sldLayoutMk cId="2731645566" sldId="2147483716"/>
          </pc:sldLayoutMkLst>
        </pc:sldLayoutChg>
        <pc:sldLayoutChg chg="add">
          <pc:chgData name="Sieben, Hanneriek" userId="1039368a-7e62-4d8a-8945-b16ed0e4f816" providerId="ADAL" clId="{4EA8DE60-5365-4CC0-B5B8-C8731CC05706}" dt="2023-04-14T13:16:32.399" v="6" actId="26606"/>
          <pc:sldLayoutMkLst>
            <pc:docMk/>
            <pc:sldMasterMk cId="1758508526" sldId="2147483725"/>
            <pc:sldLayoutMk cId="3660445772" sldId="2147483717"/>
          </pc:sldLayoutMkLst>
        </pc:sldLayoutChg>
        <pc:sldLayoutChg chg="add">
          <pc:chgData name="Sieben, Hanneriek" userId="1039368a-7e62-4d8a-8945-b16ed0e4f816" providerId="ADAL" clId="{4EA8DE60-5365-4CC0-B5B8-C8731CC05706}" dt="2023-04-14T13:16:32.399" v="6" actId="26606"/>
          <pc:sldLayoutMkLst>
            <pc:docMk/>
            <pc:sldMasterMk cId="1758508526" sldId="2147483725"/>
            <pc:sldLayoutMk cId="1730373126" sldId="2147483718"/>
          </pc:sldLayoutMkLst>
        </pc:sldLayoutChg>
        <pc:sldLayoutChg chg="add">
          <pc:chgData name="Sieben, Hanneriek" userId="1039368a-7e62-4d8a-8945-b16ed0e4f816" providerId="ADAL" clId="{4EA8DE60-5365-4CC0-B5B8-C8731CC05706}" dt="2023-04-14T13:16:32.399" v="6" actId="26606"/>
          <pc:sldLayoutMkLst>
            <pc:docMk/>
            <pc:sldMasterMk cId="1758508526" sldId="2147483725"/>
            <pc:sldLayoutMk cId="2622628136" sldId="2147483719"/>
          </pc:sldLayoutMkLst>
        </pc:sldLayoutChg>
        <pc:sldLayoutChg chg="add">
          <pc:chgData name="Sieben, Hanneriek" userId="1039368a-7e62-4d8a-8945-b16ed0e4f816" providerId="ADAL" clId="{4EA8DE60-5365-4CC0-B5B8-C8731CC05706}" dt="2023-04-14T13:16:32.399" v="6" actId="26606"/>
          <pc:sldLayoutMkLst>
            <pc:docMk/>
            <pc:sldMasterMk cId="1758508526" sldId="2147483725"/>
            <pc:sldLayoutMk cId="2144607741" sldId="2147483720"/>
          </pc:sldLayoutMkLst>
        </pc:sldLayoutChg>
        <pc:sldLayoutChg chg="add">
          <pc:chgData name="Sieben, Hanneriek" userId="1039368a-7e62-4d8a-8945-b16ed0e4f816" providerId="ADAL" clId="{4EA8DE60-5365-4CC0-B5B8-C8731CC05706}" dt="2023-04-14T13:16:32.399" v="6" actId="26606"/>
          <pc:sldLayoutMkLst>
            <pc:docMk/>
            <pc:sldMasterMk cId="1758508526" sldId="2147483725"/>
            <pc:sldLayoutMk cId="712527717" sldId="2147483721"/>
          </pc:sldLayoutMkLst>
        </pc:sldLayoutChg>
        <pc:sldLayoutChg chg="add">
          <pc:chgData name="Sieben, Hanneriek" userId="1039368a-7e62-4d8a-8945-b16ed0e4f816" providerId="ADAL" clId="{4EA8DE60-5365-4CC0-B5B8-C8731CC05706}" dt="2023-04-14T13:16:32.399" v="6" actId="26606"/>
          <pc:sldLayoutMkLst>
            <pc:docMk/>
            <pc:sldMasterMk cId="1758508526" sldId="2147483725"/>
            <pc:sldLayoutMk cId="4049164689" sldId="2147483722"/>
          </pc:sldLayoutMkLst>
        </pc:sldLayoutChg>
        <pc:sldLayoutChg chg="add">
          <pc:chgData name="Sieben, Hanneriek" userId="1039368a-7e62-4d8a-8945-b16ed0e4f816" providerId="ADAL" clId="{4EA8DE60-5365-4CC0-B5B8-C8731CC05706}" dt="2023-04-14T13:16:32.399" v="6" actId="26606"/>
          <pc:sldLayoutMkLst>
            <pc:docMk/>
            <pc:sldMasterMk cId="1758508526" sldId="2147483725"/>
            <pc:sldLayoutMk cId="2780947337" sldId="2147483723"/>
          </pc:sldLayoutMkLst>
        </pc:sldLayoutChg>
        <pc:sldLayoutChg chg="add">
          <pc:chgData name="Sieben, Hanneriek" userId="1039368a-7e62-4d8a-8945-b16ed0e4f816" providerId="ADAL" clId="{4EA8DE60-5365-4CC0-B5B8-C8731CC05706}" dt="2023-04-14T13:16:32.399" v="6" actId="26606"/>
          <pc:sldLayoutMkLst>
            <pc:docMk/>
            <pc:sldMasterMk cId="1758508526" sldId="2147483725"/>
            <pc:sldLayoutMk cId="2093425302" sldId="214748372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D44C72-141F-4282-96F6-5EA66E283BA1}" type="datetimeFigureOut">
              <a:rPr lang="nl-NL" smtClean="0"/>
              <a:t>26-4-2023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54E2FF-57FA-43BC-B367-2E38E25E48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3000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4E2FF-57FA-43BC-B367-2E38E25E480C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9052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A57F-793F-4683-BD8A-741FD4B89154}" type="datetime1">
              <a:rPr lang="en-US" smtClean="0"/>
              <a:t>4/26/2023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0674617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A57F-793F-4683-BD8A-741FD4B89154}" type="datetime1">
              <a:rPr lang="en-US" smtClean="0"/>
              <a:t>4/26/2023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335197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A57F-793F-4683-BD8A-741FD4B89154}" type="datetime1">
              <a:rPr lang="en-US" smtClean="0"/>
              <a:t>4/26/2023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522919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A57F-793F-4683-BD8A-741FD4B89154}" type="datetime1">
              <a:rPr lang="en-US" smtClean="0"/>
              <a:t>4/26/2023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9396819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A57F-793F-4683-BD8A-741FD4B89154}" type="datetime1">
              <a:rPr lang="en-US" smtClean="0"/>
              <a:t>4/26/2023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382269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A57F-793F-4683-BD8A-741FD4B89154}" type="datetime1">
              <a:rPr lang="en-US" smtClean="0"/>
              <a:t>4/26/2023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88624878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A57F-793F-4683-BD8A-741FD4B89154}" type="datetime1">
              <a:rPr lang="en-US" smtClean="0"/>
              <a:t>4/26/2023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325894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A57F-793F-4683-BD8A-741FD4B89154}" type="datetime1">
              <a:rPr lang="en-US" smtClean="0"/>
              <a:t>4/26/2023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721582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A57F-793F-4683-BD8A-741FD4B89154}" type="datetime1">
              <a:rPr lang="en-US" smtClean="0"/>
              <a:t>4/26/2023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467005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A57F-793F-4683-BD8A-741FD4B89154}" type="datetime1">
              <a:rPr lang="en-US" smtClean="0"/>
              <a:t>4/26/2023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775514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A57F-793F-4683-BD8A-741FD4B89154}" type="datetime1">
              <a:rPr lang="en-US" smtClean="0"/>
              <a:t>4/26/2023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155339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A57F-793F-4683-BD8A-741FD4B89154}" type="datetime1">
              <a:rPr lang="en-US" smtClean="0"/>
              <a:t>4/26/2023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572407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A57F-793F-4683-BD8A-741FD4B89154}" type="datetime1">
              <a:rPr lang="en-US" smtClean="0"/>
              <a:t>4/26/2023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736693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A57F-793F-4683-BD8A-741FD4B89154}" type="datetime1">
              <a:rPr lang="en-US" smtClean="0"/>
              <a:t>4/26/2023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93800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A57F-793F-4683-BD8A-741FD4B89154}" type="datetime1">
              <a:rPr lang="en-US" smtClean="0"/>
              <a:t>4/26/2023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910575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A57F-793F-4683-BD8A-741FD4B89154}" type="datetime1">
              <a:rPr lang="en-US" smtClean="0"/>
              <a:t>4/26/2023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558734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A57F-793F-4683-BD8A-741FD4B89154}" type="datetime1">
              <a:rPr lang="en-US" smtClean="0"/>
              <a:t>4/26/2023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753427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FBEA57F-793F-4683-BD8A-741FD4B89154}" type="datetime1">
              <a:rPr lang="en-US" smtClean="0"/>
              <a:t>4/26/2023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1D2C36F-4504-47C0-B82F-A167342A2754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1024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  <p:sldLayoutId id="2147483848" r:id="rId14"/>
    <p:sldLayoutId id="2147483849" r:id="rId15"/>
    <p:sldLayoutId id="2147483850" r:id="rId16"/>
    <p:sldLayoutId id="2147483851" r:id="rId17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https://www.google.com/search?q=fixed+en+growth+mindset&amp;rlz=1C1GCEA_enNL891NL891&amp;sxsrf=APwXEdeEJlZ3Wtn9gIfpN2rQ-3Um1KUEsw:1682499193563&amp;source=lnms&amp;tbm=vid&amp;sa=X&amp;ved=2ahUKEwj9jov2lcf-AhUwVqQEHf6rCXQQ_AUoA3oECAEQBQ&amp;biw=1514&amp;bih=706&amp;dpr=1.25%23fpstate=ive&amp;vld=cid:6fb33d96,vid:M1CHPnZfFmU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youtube.com/watch?v=g7u6UwtmGyE&amp;t=19s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iiEeMN7vbQ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bin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app=desktop&amp;v=KUWn_TJTrnU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162000"/>
                <a:satMod val="200000"/>
                <a:lumMod val="124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5" name="Rectangle 1030">
            <a:extLst>
              <a:ext uri="{FF2B5EF4-FFF2-40B4-BE49-F238E27FC236}">
                <a16:creationId xmlns:a16="http://schemas.microsoft.com/office/drawing/2014/main" id="{66636809-3F8B-47DD-A379-B1C5ECE17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5A94284-5923-7771-11A5-77C833870F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32710" y="628617"/>
            <a:ext cx="3971902" cy="3028983"/>
          </a:xfrm>
        </p:spPr>
        <p:txBody>
          <a:bodyPr>
            <a:normAutofit/>
          </a:bodyPr>
          <a:lstStyle/>
          <a:p>
            <a:r>
              <a:rPr lang="nl-NL" b="1" dirty="0"/>
              <a:t>Look!</a:t>
            </a:r>
            <a:r>
              <a:rPr lang="nl-NL" dirty="0"/>
              <a:t> </a:t>
            </a:r>
            <a:br>
              <a:rPr lang="nl-NL" dirty="0"/>
            </a:br>
            <a:r>
              <a:rPr lang="nl-NL" sz="3600" b="1" i="1" dirty="0">
                <a:solidFill>
                  <a:srgbClr val="FFCC66"/>
                </a:solidFill>
              </a:rPr>
              <a:t>It’s </a:t>
            </a:r>
            <a:r>
              <a:rPr lang="nl-NL" sz="3600" b="1" i="1" dirty="0" err="1">
                <a:solidFill>
                  <a:srgbClr val="FFCC66"/>
                </a:solidFill>
              </a:rPr>
              <a:t>not</a:t>
            </a:r>
            <a:r>
              <a:rPr lang="nl-NL" sz="3600" b="1" i="1" dirty="0">
                <a:solidFill>
                  <a:srgbClr val="FFCC66"/>
                </a:solidFill>
              </a:rPr>
              <a:t> wat </a:t>
            </a:r>
            <a:r>
              <a:rPr lang="nl-NL" sz="3600" b="1" i="1" dirty="0" err="1">
                <a:solidFill>
                  <a:srgbClr val="FFCC66"/>
                </a:solidFill>
              </a:rPr>
              <a:t>it</a:t>
            </a:r>
            <a:r>
              <a:rPr lang="nl-NL" sz="3600" b="1" i="1" dirty="0">
                <a:solidFill>
                  <a:srgbClr val="FFCC66"/>
                </a:solidFill>
              </a:rPr>
              <a:t> </a:t>
            </a:r>
            <a:r>
              <a:rPr lang="nl-NL" sz="3600" b="1" i="1" dirty="0" err="1">
                <a:solidFill>
                  <a:srgbClr val="FFCC66"/>
                </a:solidFill>
              </a:rPr>
              <a:t>seems</a:t>
            </a:r>
            <a:r>
              <a:rPr lang="nl-NL" sz="3600" b="1" i="1" dirty="0">
                <a:solidFill>
                  <a:srgbClr val="FFCC66"/>
                </a:solidFill>
              </a:rPr>
              <a:t>…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BBE9C7-0E31-5318-7DA2-15AA5D7140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32709" y="3843868"/>
            <a:ext cx="2827315" cy="1564744"/>
          </a:xfrm>
        </p:spPr>
        <p:txBody>
          <a:bodyPr>
            <a:normAutofit/>
          </a:bodyPr>
          <a:lstStyle/>
          <a:p>
            <a:r>
              <a:rPr lang="nl-NL" b="1" i="1" dirty="0"/>
              <a:t>A </a:t>
            </a:r>
            <a:r>
              <a:rPr lang="nl-NL" b="1" i="1" dirty="0" err="1"/>
              <a:t>Theathers</a:t>
            </a:r>
            <a:r>
              <a:rPr lang="nl-NL" b="1" i="1" dirty="0"/>
              <a:t>’ Road </a:t>
            </a:r>
            <a:r>
              <a:rPr lang="nl-NL" b="1" i="1" dirty="0" err="1"/>
              <a:t>to</a:t>
            </a:r>
            <a:r>
              <a:rPr lang="nl-NL" b="1" i="1" dirty="0"/>
              <a:t> Excellence</a:t>
            </a:r>
          </a:p>
        </p:txBody>
      </p:sp>
      <p:sp>
        <p:nvSpPr>
          <p:cNvPr id="1046" name="Snip Diagonal Corner Rectangle 6">
            <a:extLst>
              <a:ext uri="{FF2B5EF4-FFF2-40B4-BE49-F238E27FC236}">
                <a16:creationId xmlns:a16="http://schemas.microsoft.com/office/drawing/2014/main" id="{681BEBA3-7D46-4536-ADF6-B991CF616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6575496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Mark Allen Quote: “Your education experience, talent intelligence, and  financial situations don't matter. The important thing is the direct...”">
            <a:extLst>
              <a:ext uri="{FF2B5EF4-FFF2-40B4-BE49-F238E27FC236}">
                <a16:creationId xmlns:a16="http://schemas.microsoft.com/office/drawing/2014/main" id="{0883A137-8DCC-040D-0D82-6AF1A50204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9" r="15598" b="1"/>
          <a:stretch/>
        </p:blipFill>
        <p:spPr bwMode="auto">
          <a:xfrm>
            <a:off x="799072" y="786117"/>
            <a:ext cx="6245352" cy="4956048"/>
          </a:xfrm>
          <a:custGeom>
            <a:avLst/>
            <a:gdLst/>
            <a:ahLst/>
            <a:cxnLst/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47" name="Group 1034">
            <a:extLst>
              <a:ext uri="{FF2B5EF4-FFF2-40B4-BE49-F238E27FC236}">
                <a16:creationId xmlns:a16="http://schemas.microsoft.com/office/drawing/2014/main" id="{9BF16551-D19C-4721-B946-C83EF9AD5D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036" name="Straight Connector 1035">
              <a:extLst>
                <a:ext uri="{FF2B5EF4-FFF2-40B4-BE49-F238E27FC236}">
                  <a16:creationId xmlns:a16="http://schemas.microsoft.com/office/drawing/2014/main" id="{D680F65F-4BC4-45B2-B3BE-0720044C23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8" name="Straight Connector 1036">
              <a:extLst>
                <a:ext uri="{FF2B5EF4-FFF2-40B4-BE49-F238E27FC236}">
                  <a16:creationId xmlns:a16="http://schemas.microsoft.com/office/drawing/2014/main" id="{D7E03B76-AD69-478E-97A9-B4D9545909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8" name="Straight Connector 1037">
              <a:extLst>
                <a:ext uri="{FF2B5EF4-FFF2-40B4-BE49-F238E27FC236}">
                  <a16:creationId xmlns:a16="http://schemas.microsoft.com/office/drawing/2014/main" id="{62A6A871-1C8D-45D7-A9AE-80A07DD6F2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9" name="Straight Connector 1038">
              <a:extLst>
                <a:ext uri="{FF2B5EF4-FFF2-40B4-BE49-F238E27FC236}">
                  <a16:creationId xmlns:a16="http://schemas.microsoft.com/office/drawing/2014/main" id="{362DC79E-659F-4033-82AA-D3E62C8FEC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0" name="Straight Connector 1039">
              <a:extLst>
                <a:ext uri="{FF2B5EF4-FFF2-40B4-BE49-F238E27FC236}">
                  <a16:creationId xmlns:a16="http://schemas.microsoft.com/office/drawing/2014/main" id="{2B645FB0-C8DF-41DF-8E28-E362DB08D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37168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42A1F7-1A38-A844-69E2-C98596822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More </a:t>
            </a:r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fixed</a:t>
            </a:r>
            <a:r>
              <a:rPr lang="nl-NL" dirty="0"/>
              <a:t> &amp; </a:t>
            </a:r>
            <a:r>
              <a:rPr lang="nl-NL" dirty="0" err="1"/>
              <a:t>Growth</a:t>
            </a:r>
            <a:r>
              <a:rPr lang="nl-NL" dirty="0"/>
              <a:t> </a:t>
            </a:r>
            <a:r>
              <a:rPr lang="nl-NL" dirty="0" err="1"/>
              <a:t>Mindset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615778D-3929-9AFC-47A8-5EA9F36451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s://www.google.com/search?q=fixed+en+growth+mindset&amp;rlz=1C1GCEA_enNL891NL891&amp;sxsrf=APwXEdeEJlZ3Wtn9gIfpN2rQ-3Um1KUEsw:1682499193563&amp;source=lnms&amp;tbm=vid&amp;sa=X&amp;ved=2ahUKEwj9jov2lcf-AhUwVqQEHf6rCXQQ_AUoA3oECAEQBQ&amp;biw=1514&amp;bih=706&amp;dpr=1.25#fpstate=ive&amp;vld=cid:6fb33d96,vid:M1CHPnZfFmU</a:t>
            </a: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AAC08B2-A935-2770-C75D-0887E3980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A57F-793F-4683-BD8A-741FD4B89154}" type="datetime1">
              <a:rPr lang="en-US" smtClean="0"/>
              <a:t>4/26/2023</a:t>
            </a:fld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653602C-9435-B807-424A-F1384F1CF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5128F3F-97DB-5A5B-88C5-96D4B5089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420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9ACA6826-032C-4799-B079-15DB2A6CB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</p:spPr>
        <p:txBody>
          <a:bodyPr>
            <a:normAutofit/>
          </a:bodyPr>
          <a:lstStyle/>
          <a:p>
            <a:r>
              <a:rPr lang="nl-NL" b="1" i="1" dirty="0" err="1"/>
              <a:t>Fixed</a:t>
            </a:r>
            <a:r>
              <a:rPr lang="nl-NL" b="1" i="1" dirty="0"/>
              <a:t> </a:t>
            </a:r>
            <a:r>
              <a:rPr lang="nl-NL" b="1" i="1" dirty="0" err="1"/>
              <a:t>Mindset</a:t>
            </a:r>
            <a:r>
              <a:rPr lang="nl-NL" b="1" i="1" dirty="0"/>
              <a:t>; </a:t>
            </a:r>
            <a:r>
              <a:rPr lang="nl-NL" b="1" i="1" dirty="0" err="1"/>
              <a:t>negative</a:t>
            </a:r>
            <a:r>
              <a:rPr lang="nl-NL" b="1" i="1" dirty="0"/>
              <a:t> </a:t>
            </a:r>
            <a:r>
              <a:rPr lang="nl-NL" b="1" i="1" dirty="0" err="1"/>
              <a:t>thoughts</a:t>
            </a:r>
            <a:endParaRPr lang="nl-NL" b="1" i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4212" y="685800"/>
            <a:ext cx="7201259" cy="3615267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nl-N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nl-N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nl-NL" sz="2800" b="1" dirty="0">
                <a:solidFill>
                  <a:srgbClr val="FFCC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nl-NL" sz="2800" b="1" dirty="0" err="1">
                <a:solidFill>
                  <a:srgbClr val="FFCC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You’re</a:t>
            </a:r>
            <a:r>
              <a:rPr lang="nl-NL" sz="2800" b="1" dirty="0">
                <a:solidFill>
                  <a:srgbClr val="FFCC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b="1" dirty="0" err="1">
                <a:solidFill>
                  <a:srgbClr val="FFCC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nl-NL" sz="2800" b="1" dirty="0">
                <a:solidFill>
                  <a:srgbClr val="FFCC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b="1" dirty="0" err="1">
                <a:solidFill>
                  <a:srgbClr val="FFCC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alone</a:t>
            </a:r>
            <a:endParaRPr lang="nl-N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nl-N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nl-NL" sz="2800" b="1" dirty="0">
                <a:solidFill>
                  <a:srgbClr val="FFCC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nl-NL" sz="2800" b="1" dirty="0" err="1">
                <a:solidFill>
                  <a:srgbClr val="FFCC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r>
              <a:rPr lang="nl-NL" sz="2800" b="1" dirty="0">
                <a:solidFill>
                  <a:srgbClr val="FFCC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nl-NL" sz="2800" b="1" dirty="0" err="1">
                <a:solidFill>
                  <a:srgbClr val="FFCC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nl-NL" sz="2800" b="1" dirty="0">
                <a:solidFill>
                  <a:srgbClr val="FFCC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b="1" dirty="0" err="1">
                <a:solidFill>
                  <a:srgbClr val="FFCC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</a:t>
            </a:r>
            <a:r>
              <a:rPr lang="nl-NL" sz="2800" b="1" dirty="0">
                <a:solidFill>
                  <a:srgbClr val="FFCC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b="1" dirty="0" err="1">
                <a:solidFill>
                  <a:srgbClr val="FFCC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nl-NL" sz="2800" b="1" dirty="0">
                <a:solidFill>
                  <a:srgbClr val="FFCC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l-NL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Negative</a:t>
            </a:r>
            <a:r>
              <a:rPr lang="nl-N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thougths</a:t>
            </a:r>
            <a:r>
              <a:rPr lang="nl-N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mainly</a:t>
            </a:r>
            <a:r>
              <a:rPr lang="nl-N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come</a:t>
            </a:r>
            <a:r>
              <a:rPr lang="nl-N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nl-N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beliefs</a:t>
            </a:r>
            <a:r>
              <a:rPr lang="nl-N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nl-NL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nl-N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beliefs</a:t>
            </a:r>
            <a:r>
              <a:rPr lang="nl-N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determine</a:t>
            </a:r>
            <a:r>
              <a:rPr lang="nl-N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nl-N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way </a:t>
            </a:r>
            <a:r>
              <a:rPr lang="nl-NL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nl-N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look at </a:t>
            </a:r>
            <a:r>
              <a:rPr lang="nl-NL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everything</a:t>
            </a:r>
            <a:r>
              <a:rPr lang="nl-N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nl-NL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nl-N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yourself</a:t>
            </a:r>
            <a:r>
              <a:rPr lang="nl-N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l-NL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nl-N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r>
              <a:rPr lang="nl-N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l-NL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nl-N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life </a:t>
            </a:r>
            <a:r>
              <a:rPr lang="nl-NL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nl-N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nl-N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challenges</a:t>
            </a:r>
            <a:r>
              <a:rPr lang="nl-N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nl-NL" dirty="0"/>
          </a:p>
        </p:txBody>
      </p:sp>
      <p:pic>
        <p:nvPicPr>
          <p:cNvPr id="4098" name="Picture 2" descr="85 Powerful Quotes About Thinking And Negative Thoughts | Smash Negativity">
            <a:extLst>
              <a:ext uri="{FF2B5EF4-FFF2-40B4-BE49-F238E27FC236}">
                <a16:creationId xmlns:a16="http://schemas.microsoft.com/office/drawing/2014/main" id="{CFD36231-6092-9E49-A5F9-AED1A9370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36282" y="271757"/>
            <a:ext cx="3869830" cy="2841730"/>
          </a:xfrm>
          <a:prstGeom prst="rect">
            <a:avLst/>
          </a:prstGeom>
          <a:noFill/>
          <a:effectLst>
            <a:innerShdw blurRad="57150" dist="38100" dir="14460000">
              <a:prstClr val="black">
                <a:alpha val="7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05" name="Group 4104">
            <a:extLst>
              <a:ext uri="{FF2B5EF4-FFF2-40B4-BE49-F238E27FC236}">
                <a16:creationId xmlns:a16="http://schemas.microsoft.com/office/drawing/2014/main" id="{DD58A807-BD0E-4B1D-A523-2F20E7FE2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33837"/>
            <a:ext cx="2981858" cy="3208867"/>
            <a:chOff x="9206969" y="2963333"/>
            <a:chExt cx="2981858" cy="3208867"/>
          </a:xfrm>
        </p:grpSpPr>
        <p:cxnSp>
          <p:nvCxnSpPr>
            <p:cNvPr id="4106" name="Straight Connector 4105">
              <a:extLst>
                <a:ext uri="{FF2B5EF4-FFF2-40B4-BE49-F238E27FC236}">
                  <a16:creationId xmlns:a16="http://schemas.microsoft.com/office/drawing/2014/main" id="{AC82FD88-0436-4D5C-B5A2-7B90191949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7" name="Straight Connector 4106">
              <a:extLst>
                <a:ext uri="{FF2B5EF4-FFF2-40B4-BE49-F238E27FC236}">
                  <a16:creationId xmlns:a16="http://schemas.microsoft.com/office/drawing/2014/main" id="{E2706DBD-9DBD-49D6-80EB-C896096D2F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8" name="Straight Connector 4107">
              <a:extLst>
                <a:ext uri="{FF2B5EF4-FFF2-40B4-BE49-F238E27FC236}">
                  <a16:creationId xmlns:a16="http://schemas.microsoft.com/office/drawing/2014/main" id="{251C7442-3F0F-49E3-9389-D6B4BAE14A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9" name="Straight Connector 4108">
              <a:extLst>
                <a:ext uri="{FF2B5EF4-FFF2-40B4-BE49-F238E27FC236}">
                  <a16:creationId xmlns:a16="http://schemas.microsoft.com/office/drawing/2014/main" id="{BA614368-43A5-4794-BA71-09F8585F9F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0" name="Straight Connector 4109">
              <a:extLst>
                <a:ext uri="{FF2B5EF4-FFF2-40B4-BE49-F238E27FC236}">
                  <a16:creationId xmlns:a16="http://schemas.microsoft.com/office/drawing/2014/main" id="{3F42B96B-0C70-40CB-A027-175F2A165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77415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954818" cy="1325563"/>
          </a:xfrm>
        </p:spPr>
        <p:txBody>
          <a:bodyPr>
            <a:normAutofit fontScale="90000"/>
          </a:bodyPr>
          <a:lstStyle/>
          <a:p>
            <a:r>
              <a:rPr lang="nl-NL" b="1" dirty="0" err="1"/>
              <a:t>Examples</a:t>
            </a:r>
            <a:r>
              <a:rPr lang="nl-NL" b="1" dirty="0"/>
              <a:t> of </a:t>
            </a:r>
            <a:r>
              <a:rPr lang="nl-NL" b="1" dirty="0" err="1"/>
              <a:t>beliefs</a:t>
            </a:r>
            <a:r>
              <a:rPr lang="nl-NL" b="1" dirty="0"/>
              <a:t> </a:t>
            </a:r>
            <a:r>
              <a:rPr lang="nl-NL" b="1" dirty="0" err="1"/>
              <a:t>that</a:t>
            </a:r>
            <a:r>
              <a:rPr lang="nl-NL" b="1" dirty="0"/>
              <a:t> </a:t>
            </a:r>
            <a:r>
              <a:rPr lang="nl-NL" b="1" dirty="0" err="1"/>
              <a:t>promote</a:t>
            </a:r>
            <a:r>
              <a:rPr lang="nl-NL" b="1" dirty="0"/>
              <a:t> </a:t>
            </a:r>
            <a:r>
              <a:rPr lang="nl-NL" b="1" dirty="0" err="1"/>
              <a:t>negative</a:t>
            </a:r>
            <a:r>
              <a:rPr lang="nl-NL" b="1" dirty="0"/>
              <a:t> </a:t>
            </a:r>
            <a:r>
              <a:rPr lang="nl-NL" b="1" dirty="0" err="1"/>
              <a:t>thoughts</a:t>
            </a:r>
            <a:br>
              <a:rPr lang="nl-NL" dirty="0">
                <a:latin typeface="Forte" panose="03060902040502070203" pitchFamily="66" charset="0"/>
              </a:rPr>
            </a:br>
            <a:endParaRPr lang="nl-NL" dirty="0">
              <a:latin typeface="Forte" panose="03060902040502070203" pitchFamily="66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03065" y="2052687"/>
            <a:ext cx="8534400" cy="3615267"/>
          </a:xfrm>
        </p:spPr>
        <p:txBody>
          <a:bodyPr/>
          <a:lstStyle/>
          <a:p>
            <a:pPr marL="0" indent="0">
              <a:buNone/>
            </a:pPr>
            <a:r>
              <a:rPr lang="nl-NL" sz="2800" b="1" dirty="0">
                <a:solidFill>
                  <a:srgbClr val="FFCC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nl-NL" sz="2800" b="1" dirty="0" err="1">
                <a:solidFill>
                  <a:srgbClr val="FFCC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I’m</a:t>
            </a:r>
            <a:r>
              <a:rPr lang="nl-NL" sz="2800" b="1" dirty="0">
                <a:solidFill>
                  <a:srgbClr val="FFCC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b="1" dirty="0" err="1">
                <a:solidFill>
                  <a:srgbClr val="FFCC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nl-NL" sz="2800" b="1" dirty="0">
                <a:solidFill>
                  <a:srgbClr val="FFCC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b="1" dirty="0" err="1">
                <a:solidFill>
                  <a:srgbClr val="FFCC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</a:t>
            </a:r>
            <a:r>
              <a:rPr lang="nl-NL" sz="2800" b="1" dirty="0">
                <a:solidFill>
                  <a:srgbClr val="FFCC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b="1" dirty="0" err="1">
                <a:solidFill>
                  <a:srgbClr val="FFCC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enough</a:t>
            </a:r>
            <a:r>
              <a:rPr lang="nl-NL" sz="2800" b="1" dirty="0">
                <a:solidFill>
                  <a:srgbClr val="FFCC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nl-NL" sz="2800" b="1" dirty="0">
                <a:solidFill>
                  <a:srgbClr val="FFCC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NL" sz="2800" b="1" dirty="0">
                <a:solidFill>
                  <a:srgbClr val="FFCC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I </a:t>
            </a:r>
            <a:r>
              <a:rPr lang="nl-NL" sz="2800" b="1" dirty="0" err="1">
                <a:solidFill>
                  <a:srgbClr val="FFCC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nl-NL" sz="2800" b="1" dirty="0">
                <a:solidFill>
                  <a:srgbClr val="FFCC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b="1" dirty="0" err="1">
                <a:solidFill>
                  <a:srgbClr val="FFCC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always</a:t>
            </a:r>
            <a:r>
              <a:rPr lang="nl-NL" sz="2800" b="1" dirty="0">
                <a:solidFill>
                  <a:srgbClr val="FFCC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nl-NL" sz="2800" b="1" dirty="0" err="1">
                <a:solidFill>
                  <a:srgbClr val="FFCC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better</a:t>
            </a:r>
            <a:r>
              <a:rPr lang="nl-NL" sz="2800" b="1" dirty="0">
                <a:solidFill>
                  <a:srgbClr val="FFCC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nl-NL" sz="2800" b="1" dirty="0">
                <a:solidFill>
                  <a:srgbClr val="FFCC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NL" sz="2800" b="1" dirty="0">
                <a:solidFill>
                  <a:srgbClr val="FFCC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I have </a:t>
            </a:r>
            <a:r>
              <a:rPr lang="nl-NL" sz="2800" b="1" dirty="0" err="1">
                <a:solidFill>
                  <a:srgbClr val="FFCC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nl-NL" sz="2800" b="1" dirty="0">
                <a:solidFill>
                  <a:srgbClr val="FFCC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as well as </a:t>
            </a:r>
            <a:r>
              <a:rPr lang="nl-NL" sz="2800" b="1" dirty="0" err="1">
                <a:solidFill>
                  <a:srgbClr val="FFCC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nl-NL" sz="2800" b="1" dirty="0">
                <a:solidFill>
                  <a:srgbClr val="FFCC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b="1" dirty="0" err="1">
                <a:solidFill>
                  <a:srgbClr val="FFCC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r>
              <a:rPr lang="nl-NL" sz="2800" b="1" dirty="0">
                <a:solidFill>
                  <a:srgbClr val="FFCC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nl-NL" sz="2800" b="1" dirty="0">
                <a:solidFill>
                  <a:srgbClr val="FFCC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NL" sz="2800" b="1" dirty="0">
                <a:solidFill>
                  <a:srgbClr val="FFCC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nl-NL" sz="2800" b="1" dirty="0" err="1">
                <a:solidFill>
                  <a:srgbClr val="FFCC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nl-NL" sz="2800" b="1" dirty="0">
                <a:solidFill>
                  <a:srgbClr val="FFCC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b="1" dirty="0" err="1">
                <a:solidFill>
                  <a:srgbClr val="FFCC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r>
              <a:rPr lang="nl-NL" sz="2800" b="1" dirty="0">
                <a:solidFill>
                  <a:srgbClr val="FFCC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must like me.</a:t>
            </a:r>
            <a:br>
              <a:rPr lang="nl-NL" sz="2800" b="1" dirty="0">
                <a:solidFill>
                  <a:srgbClr val="FFCC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NL" sz="2800" b="1" dirty="0">
                <a:solidFill>
                  <a:srgbClr val="FFCC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The opinion of </a:t>
            </a:r>
            <a:r>
              <a:rPr lang="nl-NL" sz="2800" b="1" dirty="0" err="1">
                <a:solidFill>
                  <a:srgbClr val="FFCC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another</a:t>
            </a:r>
            <a:r>
              <a:rPr lang="nl-NL" sz="2800" b="1" dirty="0">
                <a:solidFill>
                  <a:srgbClr val="FFCC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b="1" dirty="0" err="1">
                <a:solidFill>
                  <a:srgbClr val="FFCC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determines</a:t>
            </a:r>
            <a:r>
              <a:rPr lang="nl-NL" sz="2800" b="1" dirty="0">
                <a:solidFill>
                  <a:srgbClr val="FFCC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b="1" dirty="0" err="1">
                <a:solidFill>
                  <a:srgbClr val="FFCC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nl-NL" sz="2800" b="1" dirty="0">
                <a:solidFill>
                  <a:srgbClr val="FFCC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nl-NL" sz="2800" b="1" dirty="0" err="1">
                <a:solidFill>
                  <a:srgbClr val="FFCC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</a:t>
            </a:r>
            <a:r>
              <a:rPr lang="nl-NL" sz="2800" b="1" dirty="0">
                <a:solidFill>
                  <a:srgbClr val="FFCC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nl-NL" sz="2800" b="1" dirty="0">
                <a:solidFill>
                  <a:srgbClr val="FFCC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NL" sz="2800" b="1" dirty="0">
                <a:solidFill>
                  <a:srgbClr val="FFCC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I </a:t>
            </a:r>
            <a:r>
              <a:rPr lang="nl-NL" sz="2800" b="1" dirty="0" err="1">
                <a:solidFill>
                  <a:srgbClr val="FFCC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can’t</a:t>
            </a:r>
            <a:r>
              <a:rPr lang="nl-NL" sz="2800" b="1" dirty="0">
                <a:solidFill>
                  <a:srgbClr val="FFCC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b="1" dirty="0" err="1">
                <a:solidFill>
                  <a:srgbClr val="FFCC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except</a:t>
            </a:r>
            <a:r>
              <a:rPr lang="nl-NL" sz="2800" b="1" dirty="0">
                <a:solidFill>
                  <a:srgbClr val="FFCC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b="1" dirty="0" err="1">
                <a:solidFill>
                  <a:srgbClr val="FFCC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</a:t>
            </a:r>
            <a:r>
              <a:rPr lang="nl-NL" sz="2800" b="1" dirty="0">
                <a:solidFill>
                  <a:srgbClr val="FFCC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b="1" dirty="0" err="1">
                <a:solidFill>
                  <a:srgbClr val="FFCC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weaknesses</a:t>
            </a:r>
            <a:r>
              <a:rPr lang="nl-NL" sz="2800" b="1" dirty="0">
                <a:solidFill>
                  <a:srgbClr val="FFCC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nl-NL" sz="2800" b="1" dirty="0">
                <a:solidFill>
                  <a:srgbClr val="FFCC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NL" sz="2800" b="1" dirty="0">
                <a:solidFill>
                  <a:srgbClr val="FFCC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I must have </a:t>
            </a:r>
            <a:r>
              <a:rPr lang="nl-NL" sz="2800" b="1" dirty="0" err="1">
                <a:solidFill>
                  <a:srgbClr val="FFCC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</a:t>
            </a:r>
            <a:r>
              <a:rPr lang="nl-NL" sz="2800" b="1" dirty="0">
                <a:solidFill>
                  <a:srgbClr val="FFCC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b="1" dirty="0" err="1">
                <a:solidFill>
                  <a:srgbClr val="FFCC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certainty</a:t>
            </a:r>
            <a:r>
              <a:rPr lang="nl-NL" sz="2800" b="1" dirty="0">
                <a:solidFill>
                  <a:srgbClr val="FFCC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b="1" dirty="0" err="1">
                <a:solidFill>
                  <a:srgbClr val="FFCC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nl-NL" sz="2800" b="1" dirty="0">
                <a:solidFill>
                  <a:srgbClr val="FFCC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b="1" dirty="0" err="1">
                <a:solidFill>
                  <a:srgbClr val="FFCC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nl-NL" sz="2800" b="1" dirty="0">
                <a:solidFill>
                  <a:srgbClr val="FFCC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b="1" dirty="0" err="1">
                <a:solidFill>
                  <a:srgbClr val="FFCC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future</a:t>
            </a:r>
            <a:r>
              <a:rPr lang="nl-NL" sz="2800" b="1" dirty="0">
                <a:solidFill>
                  <a:srgbClr val="FFCC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1751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63" name="Rectangle 5128">
            <a:extLst>
              <a:ext uri="{FF2B5EF4-FFF2-40B4-BE49-F238E27FC236}">
                <a16:creationId xmlns:a16="http://schemas.microsoft.com/office/drawing/2014/main" id="{F33B89E2-E847-4B79-AEE4-28DCD20BE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64D5C1D-ACE4-F15C-B691-B22953167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710" y="1667943"/>
            <a:ext cx="3479419" cy="1142462"/>
          </a:xfrm>
        </p:spPr>
        <p:txBody>
          <a:bodyPr anchor="b">
            <a:noAutofit/>
          </a:bodyPr>
          <a:lstStyle/>
          <a:p>
            <a:r>
              <a:rPr lang="nl-NL" sz="4000" b="1" i="1" dirty="0">
                <a:solidFill>
                  <a:srgbClr val="FFCC66"/>
                </a:solidFill>
              </a:rPr>
              <a:t>A belief is </a:t>
            </a:r>
            <a:r>
              <a:rPr lang="nl-NL" sz="4000" b="1" i="1" dirty="0" err="1">
                <a:solidFill>
                  <a:srgbClr val="FFCC66"/>
                </a:solidFill>
              </a:rPr>
              <a:t>not</a:t>
            </a:r>
            <a:r>
              <a:rPr lang="nl-NL" sz="4000" b="1" i="1" dirty="0">
                <a:solidFill>
                  <a:srgbClr val="FFCC66"/>
                </a:solidFill>
              </a:rPr>
              <a:t> </a:t>
            </a:r>
            <a:r>
              <a:rPr lang="nl-NL" sz="4000" b="1" i="1" dirty="0" err="1">
                <a:solidFill>
                  <a:srgbClr val="FFCC66"/>
                </a:solidFill>
              </a:rPr>
              <a:t>truth</a:t>
            </a:r>
            <a:endParaRPr lang="nl-NL" sz="4000" b="1" i="1" dirty="0">
              <a:solidFill>
                <a:srgbClr val="FFCC66"/>
              </a:solidFill>
            </a:endParaRPr>
          </a:p>
        </p:txBody>
      </p:sp>
      <p:sp>
        <p:nvSpPr>
          <p:cNvPr id="5164" name="Snip Diagonal Corner Rectangle 21">
            <a:extLst>
              <a:ext uri="{FF2B5EF4-FFF2-40B4-BE49-F238E27FC236}">
                <a16:creationId xmlns:a16="http://schemas.microsoft.com/office/drawing/2014/main" id="{24D53AC0-344E-463B-B145-F34C3400E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6575496" cy="5286838"/>
          </a:xfrm>
          <a:prstGeom prst="snip2DiagRect">
            <a:avLst>
              <a:gd name="adj1" fmla="val 8741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Belief Does Not Trump the Truth Essential T-Shirt by Samuel Sheats |  Atheist quotes, Truth, Beliefs">
            <a:extLst>
              <a:ext uri="{FF2B5EF4-FFF2-40B4-BE49-F238E27FC236}">
                <a16:creationId xmlns:a16="http://schemas.microsoft.com/office/drawing/2014/main" id="{F34433F0-5838-EB90-D70C-8B9888375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4667" y="1097060"/>
            <a:ext cx="4334162" cy="433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65" name="Content Placeholder 5125">
            <a:extLst>
              <a:ext uri="{FF2B5EF4-FFF2-40B4-BE49-F238E27FC236}">
                <a16:creationId xmlns:a16="http://schemas.microsoft.com/office/drawing/2014/main" id="{301479A9-451B-BA7B-E5D9-C3876214E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2710" y="1822449"/>
            <a:ext cx="3479419" cy="2922591"/>
          </a:xfrm>
        </p:spPr>
        <p:txBody>
          <a:bodyPr anchor="t">
            <a:normAutofit/>
          </a:bodyPr>
          <a:lstStyle/>
          <a:p>
            <a:endParaRPr lang="en-US" sz="120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F069CFE-B257-B6F9-9F5F-0A7BF8142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FFE599B-5B1D-F7E3-AA1C-BF4F009A7F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FBEA57F-793F-4683-BD8A-741FD4B89154}" type="datetime1">
              <a:rPr lang="en-US" smtClean="0"/>
              <a:pPr>
                <a:spcAft>
                  <a:spcPts val="600"/>
                </a:spcAft>
              </a:pPr>
              <a:t>4/26/2023</a:t>
            </a:fld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7DF9215-942F-4A11-2D5E-C48BEFB52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1D2C36F-4504-47C0-B82F-A167342A2754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  <p:grpSp>
        <p:nvGrpSpPr>
          <p:cNvPr id="5166" name="Group 5132">
            <a:extLst>
              <a:ext uri="{FF2B5EF4-FFF2-40B4-BE49-F238E27FC236}">
                <a16:creationId xmlns:a16="http://schemas.microsoft.com/office/drawing/2014/main" id="{530D8B72-085C-40D5-B078-EB32B5890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5134" name="Straight Connector 5133">
              <a:extLst>
                <a:ext uri="{FF2B5EF4-FFF2-40B4-BE49-F238E27FC236}">
                  <a16:creationId xmlns:a16="http://schemas.microsoft.com/office/drawing/2014/main" id="{8BE526F4-561C-4B14-B8A0-14B292A92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67" name="Straight Connector 5134">
              <a:extLst>
                <a:ext uri="{FF2B5EF4-FFF2-40B4-BE49-F238E27FC236}">
                  <a16:creationId xmlns:a16="http://schemas.microsoft.com/office/drawing/2014/main" id="{1D9C4B7A-2735-44FF-8B32-D5AF0D5F62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36" name="Straight Connector 5135">
              <a:extLst>
                <a:ext uri="{FF2B5EF4-FFF2-40B4-BE49-F238E27FC236}">
                  <a16:creationId xmlns:a16="http://schemas.microsoft.com/office/drawing/2014/main" id="{4B860B95-CA81-4298-A0DA-375DD0B64D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68" name="Straight Connector 5136">
              <a:extLst>
                <a:ext uri="{FF2B5EF4-FFF2-40B4-BE49-F238E27FC236}">
                  <a16:creationId xmlns:a16="http://schemas.microsoft.com/office/drawing/2014/main" id="{AA4230E9-BF07-47EF-BA54-ACBEE3D55F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69" name="Straight Connector 5137">
              <a:extLst>
                <a:ext uri="{FF2B5EF4-FFF2-40B4-BE49-F238E27FC236}">
                  <a16:creationId xmlns:a16="http://schemas.microsoft.com/office/drawing/2014/main" id="{956EC3AC-73C4-4ECA-823F-BB5B4E83CF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73730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8F4E830A-06F9-4EAA-9E65-110CF2421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Page 2 | Two People Talking Cartoon Images - Free Download on Freepik">
            <a:extLst>
              <a:ext uri="{FF2B5EF4-FFF2-40B4-BE49-F238E27FC236}">
                <a16:creationId xmlns:a16="http://schemas.microsoft.com/office/drawing/2014/main" id="{94ACA97F-3934-C8EC-8814-72939EEF25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85" b="22166"/>
          <a:stretch/>
        </p:blipFill>
        <p:spPr bwMode="auto">
          <a:xfrm>
            <a:off x="3175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48302" y="480767"/>
            <a:ext cx="4887030" cy="1507067"/>
          </a:xfrm>
        </p:spPr>
        <p:txBody>
          <a:bodyPr>
            <a:normAutofit/>
          </a:bodyPr>
          <a:lstStyle/>
          <a:p>
            <a:r>
              <a:rPr lang="nl-NL" sz="4400" b="1" i="1" dirty="0" err="1">
                <a:solidFill>
                  <a:srgbClr val="FFCC66"/>
                </a:solidFill>
              </a:rPr>
              <a:t>Conversations</a:t>
            </a:r>
            <a:endParaRPr lang="nl-NL" sz="4400" b="1" i="1" dirty="0">
              <a:solidFill>
                <a:srgbClr val="FFCC66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03065" y="2137528"/>
            <a:ext cx="10967318" cy="36152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nl-NL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Choose</a:t>
            </a:r>
            <a:r>
              <a:rPr lang="nl-NL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duo</a:t>
            </a:r>
          </a:p>
          <a:p>
            <a:pPr marL="0" indent="0">
              <a:buNone/>
            </a:pPr>
            <a:r>
              <a:rPr lang="nl-NL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nl-NL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Discuss</a:t>
            </a:r>
            <a:r>
              <a:rPr lang="nl-NL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response </a:t>
            </a:r>
            <a:r>
              <a:rPr lang="nl-NL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nl-NL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nl-NL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negative</a:t>
            </a:r>
            <a:r>
              <a:rPr lang="nl-NL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thoughts</a:t>
            </a:r>
            <a:r>
              <a:rPr lang="nl-NL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nl-NL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nl-NL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r>
              <a:rPr lang="nl-NL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slides;</a:t>
            </a:r>
          </a:p>
          <a:p>
            <a:pPr marL="0" indent="0">
              <a:buNone/>
            </a:pPr>
            <a:r>
              <a:rPr lang="nl-NL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*</a:t>
            </a:r>
            <a:r>
              <a:rPr lang="nl-NL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nl-NL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r>
              <a:rPr lang="nl-NL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nl-NL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nl-NL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sometimes</a:t>
            </a:r>
            <a:r>
              <a:rPr lang="nl-NL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recognize</a:t>
            </a:r>
            <a:r>
              <a:rPr lang="nl-NL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nl-NL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yourself</a:t>
            </a:r>
            <a:r>
              <a:rPr lang="nl-NL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nl-NL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*In </a:t>
            </a:r>
            <a:r>
              <a:rPr lang="nl-NL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nl-NL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situation</a:t>
            </a:r>
            <a:r>
              <a:rPr lang="nl-NL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does </a:t>
            </a:r>
            <a:r>
              <a:rPr lang="nl-NL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nl-NL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occur</a:t>
            </a:r>
            <a:r>
              <a:rPr lang="nl-NL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nl-NL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*</a:t>
            </a:r>
            <a:r>
              <a:rPr lang="nl-NL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nl-NL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happens</a:t>
            </a:r>
            <a:r>
              <a:rPr lang="nl-NL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nl-NL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nl-NL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situation</a:t>
            </a:r>
            <a:r>
              <a:rPr lang="nl-NL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</a:t>
            </a:r>
            <a:r>
              <a:rPr lang="nl-NL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nl-NL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have had </a:t>
            </a:r>
            <a:r>
              <a:rPr lang="nl-NL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nl-NL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nl-NL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thought</a:t>
            </a:r>
            <a:r>
              <a:rPr lang="nl-NL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nl-NL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As a </a:t>
            </a:r>
            <a:r>
              <a:rPr lang="nl-NL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</a:t>
            </a:r>
            <a:r>
              <a:rPr lang="nl-NL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nl-NL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nl-NL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conversation</a:t>
            </a:r>
            <a:r>
              <a:rPr lang="nl-NL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l-NL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both</a:t>
            </a:r>
            <a:r>
              <a:rPr lang="nl-NL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</a:t>
            </a:r>
            <a:r>
              <a:rPr lang="nl-NL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down a </a:t>
            </a:r>
            <a:r>
              <a:rPr lang="nl-NL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thought</a:t>
            </a:r>
            <a:r>
              <a:rPr lang="nl-NL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nl-NL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nl-NL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most </a:t>
            </a:r>
            <a:r>
              <a:rPr lang="nl-NL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often</a:t>
            </a:r>
            <a:r>
              <a:rPr lang="nl-NL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recongnize</a:t>
            </a:r>
            <a:r>
              <a:rPr lang="nl-NL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nl-NL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yourself</a:t>
            </a:r>
            <a:endParaRPr lang="nl-NL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0131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162000"/>
                <a:satMod val="200000"/>
                <a:lumMod val="124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74570179-FFCB-4BED-A35C-90AB4196E5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7543800" cy="1507067"/>
          </a:xfrm>
        </p:spPr>
        <p:txBody>
          <a:bodyPr>
            <a:normAutofit/>
          </a:bodyPr>
          <a:lstStyle/>
          <a:p>
            <a:r>
              <a:rPr lang="nl-NL" b="1" dirty="0" err="1"/>
              <a:t>Growth</a:t>
            </a:r>
            <a:r>
              <a:rPr lang="nl-NL" b="1" dirty="0"/>
              <a:t> </a:t>
            </a:r>
            <a:r>
              <a:rPr lang="nl-NL" b="1" dirty="0" err="1"/>
              <a:t>Mindset</a:t>
            </a:r>
            <a:r>
              <a:rPr lang="nl-NL" b="1" dirty="0"/>
              <a:t>: </a:t>
            </a:r>
            <a:r>
              <a:rPr lang="nl-NL" b="1" i="1" dirty="0" err="1"/>
              <a:t>Think</a:t>
            </a:r>
            <a:r>
              <a:rPr lang="nl-NL" b="1" i="1" dirty="0"/>
              <a:t> </a:t>
            </a:r>
            <a:r>
              <a:rPr lang="nl-NL" b="1" i="1" dirty="0" err="1"/>
              <a:t>Positive</a:t>
            </a:r>
            <a:endParaRPr lang="nl-NL" b="1" i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4211" y="685800"/>
            <a:ext cx="7493137" cy="3615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/>
              <a:t>How reverse a </a:t>
            </a:r>
            <a:r>
              <a:rPr lang="nl-NL" b="1" err="1"/>
              <a:t>fixed</a:t>
            </a:r>
            <a:r>
              <a:rPr lang="nl-NL" b="1"/>
              <a:t> </a:t>
            </a:r>
            <a:r>
              <a:rPr lang="nl-NL" b="1" err="1"/>
              <a:t>mindset</a:t>
            </a:r>
            <a:r>
              <a:rPr lang="nl-NL" b="1"/>
              <a:t>?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US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nl-NL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 u="sng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https://www.youtube.com/watch?v=g7u6UwtmGyE&amp;t=19s</a:t>
            </a:r>
            <a:endParaRPr lang="nl-NL" b="1">
              <a:latin typeface="Forte" panose="03060902040502070203" pitchFamily="66" charset="0"/>
            </a:endParaRPr>
          </a:p>
          <a:p>
            <a:pPr marL="0" indent="0">
              <a:buNone/>
            </a:pPr>
            <a:endParaRPr lang="nl-NL"/>
          </a:p>
        </p:txBody>
      </p:sp>
      <p:pic>
        <p:nvPicPr>
          <p:cNvPr id="7170" name="Picture 2" descr="4 Techniques for Developing a Positive Mindset">
            <a:extLst>
              <a:ext uri="{FF2B5EF4-FFF2-40B4-BE49-F238E27FC236}">
                <a16:creationId xmlns:a16="http://schemas.microsoft.com/office/drawing/2014/main" id="{84BD2933-2814-A4F4-4B8B-573CD71B13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26" r="31104" b="2"/>
          <a:stretch/>
        </p:blipFill>
        <p:spPr bwMode="auto">
          <a:xfrm>
            <a:off x="8107278" y="-9256"/>
            <a:ext cx="4084722" cy="6857990"/>
          </a:xfrm>
          <a:prstGeom prst="rect">
            <a:avLst/>
          </a:prstGeom>
          <a:noFill/>
          <a:effectLst>
            <a:innerShdw blurRad="57150" dist="38100" dir="14460000">
              <a:prstClr val="black">
                <a:alpha val="7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177" name="Group 7176">
            <a:extLst>
              <a:ext uri="{FF2B5EF4-FFF2-40B4-BE49-F238E27FC236}">
                <a16:creationId xmlns:a16="http://schemas.microsoft.com/office/drawing/2014/main" id="{210F5C18-06B0-4067-BAB0-ADA3BEF810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7178" name="Straight Connector 7177">
              <a:extLst>
                <a:ext uri="{FF2B5EF4-FFF2-40B4-BE49-F238E27FC236}">
                  <a16:creationId xmlns:a16="http://schemas.microsoft.com/office/drawing/2014/main" id="{74E84FE8-0B2C-4321-BCB2-546EC15110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79" name="Straight Connector 7178">
              <a:extLst>
                <a:ext uri="{FF2B5EF4-FFF2-40B4-BE49-F238E27FC236}">
                  <a16:creationId xmlns:a16="http://schemas.microsoft.com/office/drawing/2014/main" id="{63EBA67B-139D-4304-A32B-8F578DABC9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80" name="Straight Connector 7179">
              <a:extLst>
                <a:ext uri="{FF2B5EF4-FFF2-40B4-BE49-F238E27FC236}">
                  <a16:creationId xmlns:a16="http://schemas.microsoft.com/office/drawing/2014/main" id="{91C7D4A2-D026-43D4-8EF4-BE20866C16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81" name="Straight Connector 7180">
              <a:extLst>
                <a:ext uri="{FF2B5EF4-FFF2-40B4-BE49-F238E27FC236}">
                  <a16:creationId xmlns:a16="http://schemas.microsoft.com/office/drawing/2014/main" id="{E95270E6-C32F-4EE9-B904-FF019BE2A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82" name="Straight Connector 7181">
              <a:extLst>
                <a:ext uri="{FF2B5EF4-FFF2-40B4-BE49-F238E27FC236}">
                  <a16:creationId xmlns:a16="http://schemas.microsoft.com/office/drawing/2014/main" id="{3700555F-8A9D-48B9-925B-9D3DE60B2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755626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0192EA-4A38-5309-82FB-BD2B0740D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29283EC-EA25-A001-E29F-268B9163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A57F-793F-4683-BD8A-741FD4B89154}" type="datetime1">
              <a:rPr lang="en-US" smtClean="0"/>
              <a:t>4/26/2023</a:t>
            </a:fld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611C480-F01C-6AB3-A6AB-9C800DB5E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81F9AF2-6AA2-A665-CF3E-F6ED692CF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16</a:t>
            </a:fld>
            <a:endParaRPr lang="en-US" dirty="0"/>
          </a:p>
        </p:txBody>
      </p:sp>
      <p:pic>
        <p:nvPicPr>
          <p:cNvPr id="8194" name="Picture 2" descr="A Change in Words Can Change a Student's Mindset | World Language Classroom">
            <a:extLst>
              <a:ext uri="{FF2B5EF4-FFF2-40B4-BE49-F238E27FC236}">
                <a16:creationId xmlns:a16="http://schemas.microsoft.com/office/drawing/2014/main" id="{818657AA-4E06-AD0A-36B5-9607B2C7205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125"/>
            <a:ext cx="121920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1440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8646" y="4078770"/>
            <a:ext cx="8534400" cy="1507067"/>
          </a:xfrm>
        </p:spPr>
        <p:txBody>
          <a:bodyPr>
            <a:normAutofit/>
          </a:bodyPr>
          <a:lstStyle/>
          <a:p>
            <a:r>
              <a:rPr lang="nl-NL" sz="4000" b="1" dirty="0">
                <a:solidFill>
                  <a:srgbClr val="FFCC66"/>
                </a:solidFill>
              </a:rPr>
              <a:t>Change </a:t>
            </a:r>
            <a:r>
              <a:rPr lang="nl-NL" sz="4000" b="1" dirty="0" err="1">
                <a:solidFill>
                  <a:srgbClr val="FFCC66"/>
                </a:solidFill>
              </a:rPr>
              <a:t>your</a:t>
            </a:r>
            <a:r>
              <a:rPr lang="nl-NL" sz="4000" b="1" dirty="0">
                <a:solidFill>
                  <a:srgbClr val="FFCC66"/>
                </a:solidFill>
              </a:rPr>
              <a:t> </a:t>
            </a:r>
            <a:r>
              <a:rPr lang="nl-NL" sz="4000" b="1" dirty="0" err="1">
                <a:solidFill>
                  <a:srgbClr val="FFCC66"/>
                </a:solidFill>
              </a:rPr>
              <a:t>language</a:t>
            </a:r>
            <a:endParaRPr lang="nl-NL" sz="4000" b="1" dirty="0">
              <a:solidFill>
                <a:srgbClr val="FFCC66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6194" y="316149"/>
            <a:ext cx="8534400" cy="2543783"/>
          </a:xfrm>
        </p:spPr>
        <p:txBody>
          <a:bodyPr>
            <a:normAutofit/>
          </a:bodyPr>
          <a:lstStyle/>
          <a:p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 duo’s </a:t>
            </a:r>
            <a:r>
              <a:rPr lang="nl-N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nl-N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Use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tought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jotted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down </a:t>
            </a:r>
            <a:r>
              <a:rPr lang="nl-N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earlier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nl-N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conversation</a:t>
            </a:r>
            <a:endParaRPr lang="nl-N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Discuss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together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wich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language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could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use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thought</a:t>
            </a:r>
            <a:endParaRPr lang="nl-N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Discuss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write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down </a:t>
            </a:r>
            <a:r>
              <a:rPr lang="nl-N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yourself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nl-N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wich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situation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want </a:t>
            </a:r>
            <a:r>
              <a:rPr lang="nl-N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apply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‘change </a:t>
            </a:r>
            <a:r>
              <a:rPr lang="nl-N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idea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</a:p>
        </p:txBody>
      </p:sp>
      <p:pic>
        <p:nvPicPr>
          <p:cNvPr id="9218" name="Picture 2" descr="17 Ways To Change Your Words To Change Your Mindset In 2023">
            <a:extLst>
              <a:ext uri="{FF2B5EF4-FFF2-40B4-BE49-F238E27FC236}">
                <a16:creationId xmlns:a16="http://schemas.microsoft.com/office/drawing/2014/main" id="{845B5318-0593-5EBC-80FD-5E244457C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191" y="2825219"/>
            <a:ext cx="5090809" cy="356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1315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74" name="Rectangle 5173">
            <a:extLst>
              <a:ext uri="{FF2B5EF4-FFF2-40B4-BE49-F238E27FC236}">
                <a16:creationId xmlns:a16="http://schemas.microsoft.com/office/drawing/2014/main" id="{1E102BD0-54D0-4E79-AEB1-F636E1F031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6626" y="4123266"/>
            <a:ext cx="2085851" cy="150706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200" b="1" dirty="0"/>
              <a:t>Results? </a:t>
            </a:r>
          </a:p>
        </p:txBody>
      </p:sp>
      <p:sp>
        <p:nvSpPr>
          <p:cNvPr id="5176" name="Snip Diagonal Corner Rectangle 18">
            <a:extLst>
              <a:ext uri="{FF2B5EF4-FFF2-40B4-BE49-F238E27FC236}">
                <a16:creationId xmlns:a16="http://schemas.microsoft.com/office/drawing/2014/main" id="{4BDC1DDF-7ECB-4E65-96D4-F2F88C433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5136155" cy="5286838"/>
          </a:xfrm>
          <a:prstGeom prst="snip2DiagRect">
            <a:avLst>
              <a:gd name="adj1" fmla="val 11486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Outcome-Oriented Methods - Interaction RBP">
            <a:extLst>
              <a:ext uri="{FF2B5EF4-FFF2-40B4-BE49-F238E27FC236}">
                <a16:creationId xmlns:a16="http://schemas.microsoft.com/office/drawing/2014/main" id="{9A11E41F-97CA-3C58-5169-99AE8EED0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7731" y="1107591"/>
            <a:ext cx="4068691" cy="431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78" name="Group 5177">
            <a:extLst>
              <a:ext uri="{FF2B5EF4-FFF2-40B4-BE49-F238E27FC236}">
                <a16:creationId xmlns:a16="http://schemas.microsoft.com/office/drawing/2014/main" id="{843790A7-7640-438F-9485-0B04AB0B92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5179" name="Straight Connector 5178">
              <a:extLst>
                <a:ext uri="{FF2B5EF4-FFF2-40B4-BE49-F238E27FC236}">
                  <a16:creationId xmlns:a16="http://schemas.microsoft.com/office/drawing/2014/main" id="{E2E78F57-A39D-4A54-A135-24D5F49617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80" name="Straight Connector 5179">
              <a:extLst>
                <a:ext uri="{FF2B5EF4-FFF2-40B4-BE49-F238E27FC236}">
                  <a16:creationId xmlns:a16="http://schemas.microsoft.com/office/drawing/2014/main" id="{D17F79CA-7895-48EF-A4AB-B6CDBBCE04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81" name="Straight Connector 5180">
              <a:extLst>
                <a:ext uri="{FF2B5EF4-FFF2-40B4-BE49-F238E27FC236}">
                  <a16:creationId xmlns:a16="http://schemas.microsoft.com/office/drawing/2014/main" id="{48D3BE94-3659-4A13-8FA0-032DF59110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82" name="Straight Connector 5181">
              <a:extLst>
                <a:ext uri="{FF2B5EF4-FFF2-40B4-BE49-F238E27FC236}">
                  <a16:creationId xmlns:a16="http://schemas.microsoft.com/office/drawing/2014/main" id="{C2AEC136-2E9E-4E61-AF29-54B7AF3AA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83" name="Straight Connector 5182">
              <a:extLst>
                <a:ext uri="{FF2B5EF4-FFF2-40B4-BE49-F238E27FC236}">
                  <a16:creationId xmlns:a16="http://schemas.microsoft.com/office/drawing/2014/main" id="{BD4D09BA-2F27-4AA1-A9EF-80189043D5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0" name="Picture 6" descr="Eckhart Tolle Quote: “Awareness is the greatest agent for change.”">
            <a:extLst>
              <a:ext uri="{FF2B5EF4-FFF2-40B4-BE49-F238E27FC236}">
                <a16:creationId xmlns:a16="http://schemas.microsoft.com/office/drawing/2014/main" id="{03AA331A-5EE2-9684-A84E-B93C2ED515E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85800"/>
            <a:ext cx="5462000" cy="316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027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344D15-734E-6C23-4533-B74A3632A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320675"/>
            <a:ext cx="8534400" cy="1507067"/>
          </a:xfrm>
        </p:spPr>
        <p:txBody>
          <a:bodyPr/>
          <a:lstStyle/>
          <a:p>
            <a:r>
              <a:rPr lang="nl-NL" b="1" i="1" dirty="0"/>
              <a:t>How </a:t>
            </a:r>
            <a:r>
              <a:rPr lang="nl-NL" b="1" i="1" dirty="0" err="1"/>
              <a:t>to</a:t>
            </a:r>
            <a:r>
              <a:rPr lang="nl-NL" b="1" i="1" dirty="0"/>
              <a:t> coach </a:t>
            </a:r>
            <a:r>
              <a:rPr lang="nl-NL" b="1" i="1" dirty="0" err="1"/>
              <a:t>your</a:t>
            </a:r>
            <a:r>
              <a:rPr lang="nl-NL" b="1" i="1" dirty="0"/>
              <a:t> </a:t>
            </a:r>
            <a:r>
              <a:rPr lang="nl-NL" b="1" i="1" dirty="0" err="1"/>
              <a:t>students</a:t>
            </a:r>
            <a:r>
              <a:rPr lang="nl-NL" b="1" i="1" dirty="0"/>
              <a:t> </a:t>
            </a:r>
            <a:r>
              <a:rPr lang="nl-NL" b="1" i="1" dirty="0" err="1"/>
              <a:t>towards</a:t>
            </a:r>
            <a:r>
              <a:rPr lang="nl-NL" b="1" i="1" dirty="0"/>
              <a:t> a </a:t>
            </a:r>
            <a:r>
              <a:rPr lang="nl-NL" b="1" i="1" dirty="0" err="1"/>
              <a:t>growth</a:t>
            </a:r>
            <a:r>
              <a:rPr lang="nl-NL" b="1" i="1" dirty="0"/>
              <a:t> </a:t>
            </a:r>
            <a:r>
              <a:rPr lang="nl-NL" b="1" i="1" dirty="0" err="1"/>
              <a:t>mindset</a:t>
            </a:r>
            <a:r>
              <a:rPr lang="nl-NL" b="1" i="1" dirty="0"/>
              <a:t>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0B1E3F7-C65A-24CF-80E1-8BD71A768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401" y="1582654"/>
            <a:ext cx="8534400" cy="49546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b="1" dirty="0">
                <a:solidFill>
                  <a:srgbClr val="FFCC66"/>
                </a:solidFill>
              </a:rPr>
              <a:t>1.	</a:t>
            </a:r>
            <a:r>
              <a:rPr lang="nl-NL" sz="2800" b="1" dirty="0" err="1">
                <a:solidFill>
                  <a:srgbClr val="FFCC66"/>
                </a:solidFill>
              </a:rPr>
              <a:t>Your</a:t>
            </a:r>
            <a:r>
              <a:rPr lang="nl-NL" sz="2800" b="1" dirty="0">
                <a:solidFill>
                  <a:srgbClr val="FFCC66"/>
                </a:solidFill>
              </a:rPr>
              <a:t> </a:t>
            </a:r>
            <a:r>
              <a:rPr lang="nl-NL" sz="2800" b="1" dirty="0" err="1">
                <a:solidFill>
                  <a:srgbClr val="FFCC66"/>
                </a:solidFill>
              </a:rPr>
              <a:t>brain</a:t>
            </a:r>
            <a:r>
              <a:rPr lang="nl-NL" sz="2800" b="1" dirty="0">
                <a:solidFill>
                  <a:srgbClr val="FFCC66"/>
                </a:solidFill>
              </a:rPr>
              <a:t> </a:t>
            </a:r>
            <a:r>
              <a:rPr lang="nl-NL" sz="2800" b="1" dirty="0" err="1">
                <a:solidFill>
                  <a:srgbClr val="FFCC66"/>
                </a:solidFill>
              </a:rPr>
              <a:t>and</a:t>
            </a:r>
            <a:r>
              <a:rPr lang="nl-NL" sz="2800" b="1" dirty="0">
                <a:solidFill>
                  <a:srgbClr val="FFCC66"/>
                </a:solidFill>
              </a:rPr>
              <a:t> </a:t>
            </a:r>
            <a:r>
              <a:rPr lang="nl-NL" sz="2800" b="1" dirty="0" err="1">
                <a:solidFill>
                  <a:srgbClr val="FFCC66"/>
                </a:solidFill>
              </a:rPr>
              <a:t>abilities</a:t>
            </a:r>
            <a:r>
              <a:rPr lang="nl-NL" sz="2800" b="1" dirty="0">
                <a:solidFill>
                  <a:srgbClr val="FFCC66"/>
                </a:solidFill>
              </a:rPr>
              <a:t> </a:t>
            </a:r>
            <a:r>
              <a:rPr lang="nl-NL" sz="2800" b="1" dirty="0" err="1">
                <a:solidFill>
                  <a:srgbClr val="FFCC66"/>
                </a:solidFill>
              </a:rPr>
              <a:t>can</a:t>
            </a:r>
            <a:r>
              <a:rPr lang="nl-NL" sz="2800" b="1" dirty="0">
                <a:solidFill>
                  <a:srgbClr val="FFCC66"/>
                </a:solidFill>
              </a:rPr>
              <a:t> </a:t>
            </a:r>
            <a:r>
              <a:rPr lang="nl-NL" sz="2800" b="1" dirty="0" err="1">
                <a:solidFill>
                  <a:srgbClr val="FFCC66"/>
                </a:solidFill>
              </a:rPr>
              <a:t>only</a:t>
            </a:r>
            <a:r>
              <a:rPr lang="nl-NL" sz="2800" b="1" dirty="0">
                <a:solidFill>
                  <a:srgbClr val="FFCC66"/>
                </a:solidFill>
              </a:rPr>
              <a:t> </a:t>
            </a:r>
            <a:r>
              <a:rPr lang="nl-NL" sz="2800" b="1" dirty="0" err="1">
                <a:solidFill>
                  <a:srgbClr val="FFCC66"/>
                </a:solidFill>
              </a:rPr>
              <a:t>grow</a:t>
            </a:r>
            <a:endParaRPr lang="nl-NL" sz="2800" b="1" dirty="0">
              <a:solidFill>
                <a:srgbClr val="FFCC66"/>
              </a:solidFill>
            </a:endParaRPr>
          </a:p>
          <a:p>
            <a:pPr marL="0" indent="0">
              <a:buNone/>
            </a:pPr>
            <a:r>
              <a:rPr lang="nl-NL" sz="2800" b="1" dirty="0">
                <a:solidFill>
                  <a:srgbClr val="002060"/>
                </a:solidFill>
              </a:rPr>
              <a:t>2.	</a:t>
            </a:r>
            <a:r>
              <a:rPr lang="nl-NL" sz="2800" b="1" dirty="0" err="1">
                <a:solidFill>
                  <a:srgbClr val="002060"/>
                </a:solidFill>
              </a:rPr>
              <a:t>Prioritize</a:t>
            </a:r>
            <a:r>
              <a:rPr lang="nl-NL" sz="2800" b="1" dirty="0">
                <a:solidFill>
                  <a:srgbClr val="002060"/>
                </a:solidFill>
              </a:rPr>
              <a:t> effort over </a:t>
            </a:r>
            <a:r>
              <a:rPr lang="nl-NL" sz="2800" b="1" dirty="0" err="1">
                <a:solidFill>
                  <a:srgbClr val="002060"/>
                </a:solidFill>
              </a:rPr>
              <a:t>results</a:t>
            </a:r>
            <a:endParaRPr lang="nl-NL" sz="28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nl-NL" sz="2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3.	</a:t>
            </a:r>
            <a:r>
              <a:rPr lang="nl-NL" sz="28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Use</a:t>
            </a:r>
            <a:r>
              <a:rPr lang="nl-NL" sz="2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nl-NL" sz="28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the</a:t>
            </a:r>
            <a:r>
              <a:rPr lang="nl-NL" sz="2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word ‘YET’</a:t>
            </a:r>
          </a:p>
          <a:p>
            <a:pPr marL="0" indent="0">
              <a:buNone/>
            </a:pPr>
            <a:r>
              <a:rPr lang="nl-NL" sz="2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4.	Be alert </a:t>
            </a:r>
            <a:r>
              <a:rPr lang="nl-NL" sz="28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to</a:t>
            </a:r>
            <a:r>
              <a:rPr lang="nl-NL" sz="2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effort, even </a:t>
            </a:r>
            <a:r>
              <a:rPr lang="nl-NL" sz="28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if</a:t>
            </a:r>
            <a:r>
              <a:rPr lang="nl-NL" sz="2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nl-NL" sz="28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the</a:t>
            </a:r>
            <a:r>
              <a:rPr lang="nl-NL" sz="2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nl-NL" sz="28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results</a:t>
            </a:r>
            <a:r>
              <a:rPr lang="nl-NL" sz="2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are </a:t>
            </a:r>
            <a:r>
              <a:rPr lang="nl-NL" sz="28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not</a:t>
            </a:r>
            <a:r>
              <a:rPr lang="nl-NL" sz="2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(</a:t>
            </a:r>
            <a:r>
              <a:rPr lang="nl-NL" sz="28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yet</a:t>
            </a:r>
            <a:r>
              <a:rPr lang="nl-NL" sz="2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) </a:t>
            </a:r>
            <a:r>
              <a:rPr lang="nl-NL" sz="28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there</a:t>
            </a:r>
            <a:endParaRPr lang="nl-NL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nl-NL" sz="2800" b="1" dirty="0">
                <a:solidFill>
                  <a:schemeClr val="accent2">
                    <a:lumMod val="75000"/>
                  </a:schemeClr>
                </a:solidFill>
              </a:rPr>
              <a:t>5.	</a:t>
            </a:r>
            <a:r>
              <a:rPr lang="nl-NL" sz="2800" b="1" dirty="0" err="1">
                <a:solidFill>
                  <a:schemeClr val="accent2">
                    <a:lumMod val="75000"/>
                  </a:schemeClr>
                </a:solidFill>
              </a:rPr>
              <a:t>Allowed</a:t>
            </a:r>
            <a:r>
              <a:rPr lang="nl-NL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nl-NL" sz="2800" b="1" dirty="0" err="1">
                <a:solidFill>
                  <a:schemeClr val="accent2">
                    <a:lumMod val="75000"/>
                  </a:schemeClr>
                </a:solidFill>
              </a:rPr>
              <a:t>to</a:t>
            </a:r>
            <a:r>
              <a:rPr lang="nl-NL" sz="2800" b="1" dirty="0">
                <a:solidFill>
                  <a:schemeClr val="accent2">
                    <a:lumMod val="75000"/>
                  </a:schemeClr>
                </a:solidFill>
              </a:rPr>
              <a:t> make mistakes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14829B-77A9-A391-01DF-ADC3C7A49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A57F-793F-4683-BD8A-741FD4B89154}" type="datetime1">
              <a:rPr lang="en-US" smtClean="0"/>
              <a:t>4/26/2023</a:t>
            </a:fld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94E7979-5529-12C0-63F8-28726E13E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F3A327D-0A87-C8C1-373F-13EECDACE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10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562814-E736-EE74-3565-1B8E1543B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Introduction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835B6F8-A285-1D39-AFCF-287E677AE7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B06078E-4FE0-09A8-F6C4-2CE75D0D4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A57F-793F-4683-BD8A-741FD4B89154}" type="datetime1">
              <a:rPr lang="en-US" smtClean="0"/>
              <a:t>4/26/2023</a:t>
            </a:fld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D29B82E-6E2E-3D68-0E4D-633EBA1D6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C44D57E-433C-5313-B104-61CA0930C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2245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659CB7-0065-609C-8891-472628BA4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3547533"/>
            <a:ext cx="8534400" cy="1507067"/>
          </a:xfrm>
        </p:spPr>
        <p:txBody>
          <a:bodyPr/>
          <a:lstStyle/>
          <a:p>
            <a:r>
              <a:rPr lang="nl-NL" dirty="0" err="1"/>
              <a:t>Fixed&amp;Growth</a:t>
            </a:r>
            <a:r>
              <a:rPr lang="nl-NL" dirty="0"/>
              <a:t> </a:t>
            </a:r>
            <a:r>
              <a:rPr lang="nl-NL" dirty="0" err="1"/>
              <a:t>Mindset</a:t>
            </a:r>
            <a:r>
              <a:rPr lang="nl-NL" dirty="0"/>
              <a:t>; Carol </a:t>
            </a:r>
            <a:r>
              <a:rPr lang="nl-NL" dirty="0" err="1"/>
              <a:t>Dweck</a:t>
            </a:r>
            <a:r>
              <a:rPr lang="nl-NL" dirty="0"/>
              <a:t> </a:t>
            </a:r>
            <a:r>
              <a:rPr lang="nl-NL" dirty="0" err="1"/>
              <a:t>explains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42B9519-CF70-6274-C6E3-C6E46AECE0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en-US" sz="2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https://www.youtube.com/watch?v=hiiEeMN7vbQ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03FF91F-D795-8987-8779-EECE90E46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A57F-793F-4683-BD8A-741FD4B89154}" type="datetime1">
              <a:rPr lang="en-US" smtClean="0"/>
              <a:t>4/26/2023</a:t>
            </a:fld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60465B2-D08C-A000-4C99-12283216C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7D72231-338F-D6AB-FE1D-C40BA92BC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9002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A38858-A184-9DD1-BC29-A60ECE851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484" y="998168"/>
            <a:ext cx="3932030" cy="3956690"/>
          </a:xfrm>
        </p:spPr>
        <p:txBody>
          <a:bodyPr anchor="ctr">
            <a:normAutofit/>
          </a:bodyPr>
          <a:lstStyle/>
          <a:p>
            <a:r>
              <a:rPr lang="nl-NL" sz="5400" b="1" dirty="0" err="1">
                <a:solidFill>
                  <a:srgbClr val="FFCC66"/>
                </a:solidFill>
              </a:rPr>
              <a:t>Bounded</a:t>
            </a:r>
            <a:r>
              <a:rPr lang="nl-NL" sz="5400" b="1" dirty="0">
                <a:solidFill>
                  <a:srgbClr val="FFCC66"/>
                </a:solidFill>
              </a:rPr>
              <a:t> </a:t>
            </a:r>
            <a:r>
              <a:rPr lang="nl-NL" sz="5400" b="1" dirty="0" err="1">
                <a:solidFill>
                  <a:srgbClr val="FFCC66"/>
                </a:solidFill>
              </a:rPr>
              <a:t>freedom</a:t>
            </a:r>
            <a:endParaRPr lang="nl-NL" sz="5400" b="1" dirty="0">
              <a:solidFill>
                <a:srgbClr val="FFCC66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7A97107-AE5F-9FE2-4919-81CC8FEAE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2879" y="504745"/>
            <a:ext cx="5008901" cy="457197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NL" sz="2000" dirty="0">
                <a:solidFill>
                  <a:schemeClr val="bg1"/>
                </a:solidFill>
              </a:rPr>
              <a:t>The student </a:t>
            </a:r>
            <a:r>
              <a:rPr lang="nl-NL" sz="2000" dirty="0" err="1">
                <a:solidFill>
                  <a:schemeClr val="bg1"/>
                </a:solidFill>
              </a:rPr>
              <a:t>can</a:t>
            </a:r>
            <a:r>
              <a:rPr lang="nl-NL" sz="2000" dirty="0">
                <a:solidFill>
                  <a:schemeClr val="bg1"/>
                </a:solidFill>
              </a:rPr>
              <a:t> </a:t>
            </a:r>
            <a:r>
              <a:rPr lang="nl-NL" sz="2000" dirty="0" err="1">
                <a:solidFill>
                  <a:schemeClr val="bg1"/>
                </a:solidFill>
              </a:rPr>
              <a:t>decide</a:t>
            </a:r>
            <a:r>
              <a:rPr lang="nl-NL" sz="2000" dirty="0">
                <a:solidFill>
                  <a:schemeClr val="bg1"/>
                </a:solidFill>
              </a:rPr>
              <a:t> on </a:t>
            </a:r>
            <a:r>
              <a:rPr lang="nl-NL" sz="2000" dirty="0" err="1">
                <a:solidFill>
                  <a:schemeClr val="bg1"/>
                </a:solidFill>
              </a:rPr>
              <a:t>process</a:t>
            </a:r>
            <a:r>
              <a:rPr lang="nl-NL" sz="2000" dirty="0">
                <a:solidFill>
                  <a:schemeClr val="bg1"/>
                </a:solidFill>
              </a:rPr>
              <a:t> </a:t>
            </a:r>
            <a:r>
              <a:rPr lang="nl-NL" sz="2000" dirty="0" err="1">
                <a:solidFill>
                  <a:schemeClr val="bg1"/>
                </a:solidFill>
              </a:rPr>
              <a:t>and</a:t>
            </a:r>
            <a:r>
              <a:rPr lang="nl-NL" sz="2000" dirty="0">
                <a:solidFill>
                  <a:schemeClr val="bg1"/>
                </a:solidFill>
              </a:rPr>
              <a:t> contents of </a:t>
            </a:r>
            <a:r>
              <a:rPr lang="nl-NL" sz="2000" dirty="0" err="1">
                <a:solidFill>
                  <a:schemeClr val="bg1"/>
                </a:solidFill>
              </a:rPr>
              <a:t>the</a:t>
            </a:r>
            <a:r>
              <a:rPr lang="nl-NL" sz="2000" dirty="0">
                <a:solidFill>
                  <a:schemeClr val="bg1"/>
                </a:solidFill>
              </a:rPr>
              <a:t> </a:t>
            </a:r>
            <a:r>
              <a:rPr lang="nl-NL" sz="2000" dirty="0" err="1">
                <a:solidFill>
                  <a:schemeClr val="bg1"/>
                </a:solidFill>
              </a:rPr>
              <a:t>assignment</a:t>
            </a:r>
            <a:r>
              <a:rPr lang="nl-NL" sz="2000" dirty="0">
                <a:solidFill>
                  <a:schemeClr val="bg1"/>
                </a:solidFill>
              </a:rPr>
              <a:t> </a:t>
            </a:r>
            <a:r>
              <a:rPr lang="nl-NL" sz="2000" dirty="0" err="1">
                <a:solidFill>
                  <a:schemeClr val="bg1"/>
                </a:solidFill>
              </a:rPr>
              <a:t>by</a:t>
            </a:r>
            <a:r>
              <a:rPr lang="nl-NL" sz="2000" dirty="0">
                <a:solidFill>
                  <a:schemeClr val="bg1"/>
                </a:solidFill>
              </a:rPr>
              <a:t> </a:t>
            </a:r>
            <a:r>
              <a:rPr lang="nl-NL" sz="2000" dirty="0" err="1">
                <a:solidFill>
                  <a:schemeClr val="bg1"/>
                </a:solidFill>
              </a:rPr>
              <a:t>offering</a:t>
            </a:r>
            <a:r>
              <a:rPr lang="nl-NL" sz="2000" dirty="0">
                <a:solidFill>
                  <a:schemeClr val="bg1"/>
                </a:solidFill>
              </a:rPr>
              <a:t> </a:t>
            </a:r>
            <a:r>
              <a:rPr lang="nl-NL" sz="2000" dirty="0" err="1">
                <a:solidFill>
                  <a:schemeClr val="bg1"/>
                </a:solidFill>
              </a:rPr>
              <a:t>choices</a:t>
            </a:r>
            <a:r>
              <a:rPr lang="nl-NL" sz="2000" dirty="0">
                <a:solidFill>
                  <a:schemeClr val="bg1"/>
                </a:solidFill>
              </a:rPr>
              <a:t> in:</a:t>
            </a:r>
          </a:p>
          <a:p>
            <a:r>
              <a:rPr lang="nl-NL" sz="2000" dirty="0" err="1">
                <a:solidFill>
                  <a:schemeClr val="bg1"/>
                </a:solidFill>
              </a:rPr>
              <a:t>Themes</a:t>
            </a:r>
            <a:endParaRPr lang="nl-NL" sz="2000" dirty="0">
              <a:solidFill>
                <a:schemeClr val="bg1"/>
              </a:solidFill>
            </a:endParaRPr>
          </a:p>
          <a:p>
            <a:r>
              <a:rPr lang="nl-NL" sz="2000" dirty="0" err="1">
                <a:solidFill>
                  <a:schemeClr val="bg1"/>
                </a:solidFill>
              </a:rPr>
              <a:t>Assignment</a:t>
            </a:r>
            <a:endParaRPr lang="nl-NL" sz="2000" dirty="0">
              <a:solidFill>
                <a:schemeClr val="bg1"/>
              </a:solidFill>
            </a:endParaRPr>
          </a:p>
          <a:p>
            <a:r>
              <a:rPr lang="nl-NL" sz="2000" dirty="0">
                <a:solidFill>
                  <a:schemeClr val="bg1"/>
                </a:solidFill>
              </a:rPr>
              <a:t>Teaching format (werkvorm)</a:t>
            </a:r>
          </a:p>
          <a:p>
            <a:endParaRPr lang="nl-NL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l-NL" sz="2000" dirty="0" err="1">
                <a:solidFill>
                  <a:schemeClr val="bg1"/>
                </a:solidFill>
              </a:rPr>
              <a:t>Choices</a:t>
            </a:r>
            <a:r>
              <a:rPr lang="nl-NL" sz="2000" dirty="0">
                <a:solidFill>
                  <a:schemeClr val="bg1"/>
                </a:solidFill>
              </a:rPr>
              <a:t> </a:t>
            </a:r>
            <a:r>
              <a:rPr lang="nl-NL" sz="2000" dirty="0" err="1">
                <a:solidFill>
                  <a:schemeClr val="bg1"/>
                </a:solidFill>
              </a:rPr>
              <a:t>which</a:t>
            </a:r>
            <a:r>
              <a:rPr lang="nl-NL" sz="2000" dirty="0">
                <a:solidFill>
                  <a:schemeClr val="bg1"/>
                </a:solidFill>
              </a:rPr>
              <a:t> are </a:t>
            </a:r>
            <a:r>
              <a:rPr lang="nl-NL" sz="2000" dirty="0" err="1">
                <a:solidFill>
                  <a:schemeClr val="bg1"/>
                </a:solidFill>
              </a:rPr>
              <a:t>meaningful</a:t>
            </a:r>
            <a:r>
              <a:rPr lang="nl-NL" sz="2000" dirty="0">
                <a:solidFill>
                  <a:schemeClr val="bg1"/>
                </a:solidFill>
              </a:rPr>
              <a:t> </a:t>
            </a:r>
            <a:r>
              <a:rPr lang="nl-NL" sz="2000" dirty="0" err="1">
                <a:solidFill>
                  <a:schemeClr val="bg1"/>
                </a:solidFill>
              </a:rPr>
              <a:t>for</a:t>
            </a:r>
            <a:r>
              <a:rPr lang="nl-NL" sz="2000" dirty="0">
                <a:solidFill>
                  <a:schemeClr val="bg1"/>
                </a:solidFill>
              </a:rPr>
              <a:t> </a:t>
            </a:r>
            <a:r>
              <a:rPr lang="nl-NL" sz="2000" dirty="0" err="1">
                <a:solidFill>
                  <a:schemeClr val="bg1"/>
                </a:solidFill>
              </a:rPr>
              <a:t>the</a:t>
            </a:r>
            <a:r>
              <a:rPr lang="nl-NL" sz="2000" dirty="0">
                <a:solidFill>
                  <a:schemeClr val="bg1"/>
                </a:solidFill>
              </a:rPr>
              <a:t> </a:t>
            </a:r>
            <a:r>
              <a:rPr lang="nl-NL" sz="2000" dirty="0" err="1">
                <a:solidFill>
                  <a:schemeClr val="bg1"/>
                </a:solidFill>
              </a:rPr>
              <a:t>students</a:t>
            </a:r>
            <a:r>
              <a:rPr lang="nl-NL" sz="2000" dirty="0">
                <a:solidFill>
                  <a:schemeClr val="bg1"/>
                </a:solidFill>
              </a:rPr>
              <a:t> </a:t>
            </a:r>
            <a:r>
              <a:rPr lang="nl-NL" sz="2000" dirty="0" err="1">
                <a:solidFill>
                  <a:schemeClr val="bg1"/>
                </a:solidFill>
              </a:rPr>
              <a:t>and</a:t>
            </a:r>
            <a:r>
              <a:rPr lang="nl-NL" sz="2000" dirty="0">
                <a:solidFill>
                  <a:schemeClr val="bg1"/>
                </a:solidFill>
              </a:rPr>
              <a:t> </a:t>
            </a:r>
            <a:r>
              <a:rPr lang="nl-NL" sz="2000" dirty="0" err="1">
                <a:solidFill>
                  <a:schemeClr val="bg1"/>
                </a:solidFill>
              </a:rPr>
              <a:t>thus</a:t>
            </a:r>
            <a:r>
              <a:rPr lang="nl-NL" sz="2000" dirty="0">
                <a:solidFill>
                  <a:schemeClr val="bg1"/>
                </a:solidFill>
              </a:rPr>
              <a:t> </a:t>
            </a:r>
            <a:r>
              <a:rPr lang="nl-NL" sz="2000" dirty="0" err="1">
                <a:solidFill>
                  <a:schemeClr val="bg1"/>
                </a:solidFill>
              </a:rPr>
              <a:t>connect</a:t>
            </a:r>
            <a:r>
              <a:rPr lang="nl-NL" sz="2000" dirty="0">
                <a:solidFill>
                  <a:schemeClr val="bg1"/>
                </a:solidFill>
              </a:rPr>
              <a:t> </a:t>
            </a:r>
            <a:r>
              <a:rPr lang="nl-NL" sz="2000" dirty="0" err="1">
                <a:solidFill>
                  <a:schemeClr val="bg1"/>
                </a:solidFill>
              </a:rPr>
              <a:t>to</a:t>
            </a:r>
            <a:r>
              <a:rPr lang="nl-NL" sz="2000" dirty="0">
                <a:solidFill>
                  <a:schemeClr val="bg1"/>
                </a:solidFill>
              </a:rPr>
              <a:t> </a:t>
            </a:r>
            <a:r>
              <a:rPr lang="nl-NL" sz="2000" dirty="0" err="1">
                <a:solidFill>
                  <a:schemeClr val="bg1"/>
                </a:solidFill>
              </a:rPr>
              <a:t>their</a:t>
            </a:r>
            <a:r>
              <a:rPr lang="nl-NL" sz="2000" dirty="0">
                <a:solidFill>
                  <a:schemeClr val="bg1"/>
                </a:solidFill>
              </a:rPr>
              <a:t> </a:t>
            </a:r>
            <a:r>
              <a:rPr lang="nl-NL" sz="2000" dirty="0" err="1">
                <a:solidFill>
                  <a:schemeClr val="bg1"/>
                </a:solidFill>
              </a:rPr>
              <a:t>own</a:t>
            </a:r>
            <a:r>
              <a:rPr lang="nl-NL" sz="2000" dirty="0">
                <a:solidFill>
                  <a:schemeClr val="bg1"/>
                </a:solidFill>
              </a:rPr>
              <a:t> </a:t>
            </a:r>
            <a:r>
              <a:rPr lang="nl-NL" sz="2000" dirty="0" err="1">
                <a:solidFill>
                  <a:schemeClr val="bg1"/>
                </a:solidFill>
              </a:rPr>
              <a:t>motivation</a:t>
            </a:r>
            <a:endParaRPr lang="nl-NL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6173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0456" y="37880"/>
            <a:ext cx="8534400" cy="1507067"/>
          </a:xfrm>
        </p:spPr>
        <p:txBody>
          <a:bodyPr/>
          <a:lstStyle/>
          <a:p>
            <a:r>
              <a:rPr lang="nl-NL" dirty="0"/>
              <a:t>In </a:t>
            </a:r>
            <a:r>
              <a:rPr lang="nl-NL" dirty="0" err="1"/>
              <a:t>practice</a:t>
            </a:r>
            <a:r>
              <a:rPr lang="nl-NL" dirty="0"/>
              <a:t>…..</a:t>
            </a: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</p:nvPr>
        </p:nvGraphicFramePr>
        <p:xfrm>
          <a:off x="650466" y="1798170"/>
          <a:ext cx="8915400" cy="38404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79587">
                  <a:extLst>
                    <a:ext uri="{9D8B030D-6E8A-4147-A177-3AD203B41FA5}">
                      <a16:colId xmlns:a16="http://schemas.microsoft.com/office/drawing/2014/main" val="3655590573"/>
                    </a:ext>
                  </a:extLst>
                </a:gridCol>
                <a:gridCol w="3592945">
                  <a:extLst>
                    <a:ext uri="{9D8B030D-6E8A-4147-A177-3AD203B41FA5}">
                      <a16:colId xmlns:a16="http://schemas.microsoft.com/office/drawing/2014/main" val="2360835478"/>
                    </a:ext>
                  </a:extLst>
                </a:gridCol>
                <a:gridCol w="3542868">
                  <a:extLst>
                    <a:ext uri="{9D8B030D-6E8A-4147-A177-3AD203B41FA5}">
                      <a16:colId xmlns:a16="http://schemas.microsoft.com/office/drawing/2014/main" val="3815355364"/>
                    </a:ext>
                  </a:extLst>
                </a:gridCol>
              </a:tblGrid>
              <a:tr h="563418">
                <a:tc>
                  <a:txBody>
                    <a:bodyPr/>
                    <a:lstStyle/>
                    <a:p>
                      <a:r>
                        <a:rPr lang="nl-NL" dirty="0"/>
                        <a:t>Series of </a:t>
                      </a:r>
                      <a:r>
                        <a:rPr lang="nl-NL" dirty="0" err="1"/>
                        <a:t>lessons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817632"/>
                  </a:ext>
                </a:extLst>
              </a:tr>
              <a:tr h="563418">
                <a:tc>
                  <a:txBody>
                    <a:bodyPr/>
                    <a:lstStyle/>
                    <a:p>
                      <a:r>
                        <a:rPr lang="nl-NL" dirty="0" err="1"/>
                        <a:t>Lesson</a:t>
                      </a:r>
                      <a:r>
                        <a:rPr lang="nl-NL" dirty="0"/>
                        <a:t>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Introduction</a:t>
                      </a:r>
                      <a:r>
                        <a:rPr lang="nl-NL" dirty="0"/>
                        <a:t> </a:t>
                      </a:r>
                      <a:r>
                        <a:rPr lang="nl-NL" dirty="0" err="1"/>
                        <a:t>Fixed</a:t>
                      </a:r>
                      <a:r>
                        <a:rPr lang="nl-NL" dirty="0"/>
                        <a:t> &amp;</a:t>
                      </a:r>
                      <a:r>
                        <a:rPr lang="nl-NL" dirty="0" err="1"/>
                        <a:t>Growth</a:t>
                      </a:r>
                      <a:r>
                        <a:rPr lang="nl-NL" dirty="0"/>
                        <a:t> </a:t>
                      </a:r>
                      <a:r>
                        <a:rPr lang="nl-NL" dirty="0" err="1"/>
                        <a:t>Mindset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Mindset</a:t>
                      </a:r>
                      <a:r>
                        <a:rPr lang="nl-NL" dirty="0"/>
                        <a:t> test</a:t>
                      </a:r>
                    </a:p>
                    <a:p>
                      <a:r>
                        <a:rPr lang="nl-NL" dirty="0" err="1"/>
                        <a:t>Introduction</a:t>
                      </a:r>
                      <a:r>
                        <a:rPr lang="nl-NL" dirty="0"/>
                        <a:t> in </a:t>
                      </a:r>
                      <a:r>
                        <a:rPr lang="nl-NL" dirty="0" err="1"/>
                        <a:t>Mindset</a:t>
                      </a:r>
                      <a:r>
                        <a:rPr lang="nl-NL" dirty="0"/>
                        <a:t> </a:t>
                      </a:r>
                      <a:r>
                        <a:rPr lang="nl-NL" dirty="0" err="1"/>
                        <a:t>theory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9395768"/>
                  </a:ext>
                </a:extLst>
              </a:tr>
              <a:tr h="563418">
                <a:tc>
                  <a:txBody>
                    <a:bodyPr/>
                    <a:lstStyle/>
                    <a:p>
                      <a:r>
                        <a:rPr lang="nl-NL" dirty="0" err="1"/>
                        <a:t>Lesson</a:t>
                      </a:r>
                      <a:r>
                        <a:rPr lang="nl-NL" dirty="0"/>
                        <a:t>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Cases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Worksheet</a:t>
                      </a:r>
                      <a:r>
                        <a:rPr lang="nl-NL" dirty="0"/>
                        <a:t> </a:t>
                      </a:r>
                      <a:r>
                        <a:rPr lang="nl-NL" dirty="0" err="1"/>
                        <a:t>with</a:t>
                      </a:r>
                      <a:r>
                        <a:rPr lang="nl-NL" dirty="0"/>
                        <a:t> cases;</a:t>
                      </a:r>
                    </a:p>
                    <a:p>
                      <a:r>
                        <a:rPr lang="nl-NL" baseline="0" dirty="0"/>
                        <a:t>Get </a:t>
                      </a:r>
                      <a:r>
                        <a:rPr lang="nl-NL" baseline="0" dirty="0" err="1"/>
                        <a:t>started</a:t>
                      </a:r>
                      <a:r>
                        <a:rPr lang="nl-NL" baseline="0" dirty="0"/>
                        <a:t> in </a:t>
                      </a:r>
                      <a:r>
                        <a:rPr lang="nl-NL" baseline="0" dirty="0" err="1"/>
                        <a:t>groups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2868043"/>
                  </a:ext>
                </a:extLst>
              </a:tr>
              <a:tr h="563418">
                <a:tc>
                  <a:txBody>
                    <a:bodyPr/>
                    <a:lstStyle/>
                    <a:p>
                      <a:r>
                        <a:rPr lang="nl-NL" dirty="0" err="1"/>
                        <a:t>Lesson</a:t>
                      </a:r>
                      <a:r>
                        <a:rPr lang="nl-NL" dirty="0"/>
                        <a:t>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Deepening</a:t>
                      </a:r>
                      <a:r>
                        <a:rPr lang="nl-NL" dirty="0"/>
                        <a:t> in </a:t>
                      </a:r>
                      <a:r>
                        <a:rPr lang="nl-NL" dirty="0" err="1"/>
                        <a:t>theory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More </a:t>
                      </a:r>
                      <a:r>
                        <a:rPr lang="nl-NL" baseline="0" dirty="0"/>
                        <a:t>information on </a:t>
                      </a:r>
                      <a:r>
                        <a:rPr lang="nl-NL" baseline="0" dirty="0" err="1"/>
                        <a:t>fixed</a:t>
                      </a:r>
                      <a:r>
                        <a:rPr lang="nl-NL" baseline="0" dirty="0"/>
                        <a:t> &amp; </a:t>
                      </a:r>
                      <a:r>
                        <a:rPr lang="nl-NL" baseline="0" dirty="0" err="1"/>
                        <a:t>growth</a:t>
                      </a:r>
                      <a:r>
                        <a:rPr lang="nl-NL" baseline="0" dirty="0"/>
                        <a:t> </a:t>
                      </a:r>
                      <a:r>
                        <a:rPr lang="nl-NL" baseline="0" dirty="0" err="1"/>
                        <a:t>mindset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9611931"/>
                  </a:ext>
                </a:extLst>
              </a:tr>
              <a:tr h="563418">
                <a:tc>
                  <a:txBody>
                    <a:bodyPr/>
                    <a:lstStyle/>
                    <a:p>
                      <a:r>
                        <a:rPr lang="nl-NL" dirty="0" err="1"/>
                        <a:t>Lesson</a:t>
                      </a:r>
                      <a:r>
                        <a:rPr lang="nl-NL" dirty="0"/>
                        <a:t>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Get </a:t>
                      </a:r>
                      <a:r>
                        <a:rPr lang="nl-NL" dirty="0" err="1"/>
                        <a:t>started</a:t>
                      </a:r>
                      <a:r>
                        <a:rPr lang="nl-NL" dirty="0"/>
                        <a:t> </a:t>
                      </a:r>
                      <a:r>
                        <a:rPr lang="nl-NL" dirty="0" err="1"/>
                        <a:t>with</a:t>
                      </a:r>
                      <a:r>
                        <a:rPr lang="nl-NL" dirty="0"/>
                        <a:t> </a:t>
                      </a:r>
                      <a:r>
                        <a:rPr lang="nl-NL" dirty="0" err="1"/>
                        <a:t>mindset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Practice</a:t>
                      </a:r>
                      <a:r>
                        <a:rPr lang="nl-NL" dirty="0"/>
                        <a:t> </a:t>
                      </a:r>
                      <a:r>
                        <a:rPr lang="nl-NL" dirty="0" err="1"/>
                        <a:t>with</a:t>
                      </a:r>
                      <a:r>
                        <a:rPr lang="nl-NL" dirty="0"/>
                        <a:t> </a:t>
                      </a:r>
                      <a:r>
                        <a:rPr lang="nl-NL" dirty="0" err="1"/>
                        <a:t>thoughts</a:t>
                      </a:r>
                      <a:r>
                        <a:rPr lang="nl-NL" dirty="0"/>
                        <a:t> </a:t>
                      </a:r>
                      <a:r>
                        <a:rPr lang="nl-NL" dirty="0" err="1"/>
                        <a:t>and</a:t>
                      </a:r>
                      <a:r>
                        <a:rPr lang="nl-NL" dirty="0"/>
                        <a:t> </a:t>
                      </a:r>
                      <a:r>
                        <a:rPr lang="nl-NL" dirty="0" err="1"/>
                        <a:t>changing</a:t>
                      </a:r>
                      <a:r>
                        <a:rPr lang="nl-NL" dirty="0"/>
                        <a:t> </a:t>
                      </a:r>
                      <a:r>
                        <a:rPr lang="nl-NL" dirty="0" err="1"/>
                        <a:t>words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2870491"/>
                  </a:ext>
                </a:extLst>
              </a:tr>
              <a:tr h="563418">
                <a:tc>
                  <a:txBody>
                    <a:bodyPr/>
                    <a:lstStyle/>
                    <a:p>
                      <a:r>
                        <a:rPr lang="nl-NL" dirty="0" err="1"/>
                        <a:t>Lesson</a:t>
                      </a:r>
                      <a:r>
                        <a:rPr lang="nl-NL" dirty="0"/>
                        <a:t>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Closing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aseline="0" dirty="0"/>
                        <a:t>Second time </a:t>
                      </a:r>
                      <a:r>
                        <a:rPr lang="nl-NL" baseline="0" dirty="0" err="1"/>
                        <a:t>mindset</a:t>
                      </a:r>
                      <a:r>
                        <a:rPr lang="nl-NL" baseline="0" dirty="0"/>
                        <a:t> test</a:t>
                      </a:r>
                    </a:p>
                    <a:p>
                      <a:r>
                        <a:rPr lang="nl-NL" baseline="0" dirty="0" err="1"/>
                        <a:t>Additional</a:t>
                      </a:r>
                      <a:r>
                        <a:rPr lang="nl-NL" baseline="0" dirty="0"/>
                        <a:t> interview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0117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85873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162000"/>
                <a:satMod val="200000"/>
                <a:lumMod val="124000"/>
              </a:schemeClr>
            </a:gs>
            <a:gs pos="100000">
              <a:schemeClr val="bg1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54" name="Rectangle 10253">
            <a:extLst>
              <a:ext uri="{FF2B5EF4-FFF2-40B4-BE49-F238E27FC236}">
                <a16:creationId xmlns:a16="http://schemas.microsoft.com/office/drawing/2014/main" id="{F87E2805-D1B3-4C2E-BCAD-936F57495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The End Png The End 669 - Overstock.com Class Rules Wall Vinyl, Black  Transparent PNG - 669x369 - Free Download on NicePNG">
            <a:extLst>
              <a:ext uri="{FF2B5EF4-FFF2-40B4-BE49-F238E27FC236}">
                <a16:creationId xmlns:a16="http://schemas.microsoft.com/office/drawing/2014/main" id="{F82F6C83-E741-30B6-3EC0-8ACC712709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0" r="12430" b="-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B4DB020-8C14-C4DB-64AB-C8AE0CF75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</p:spPr>
        <p:txBody>
          <a:bodyPr>
            <a:normAutofit fontScale="90000"/>
          </a:bodyPr>
          <a:lstStyle/>
          <a:p>
            <a:br>
              <a:rPr lang="nl-NL" dirty="0"/>
            </a:br>
            <a:br>
              <a:rPr lang="nl-NL" dirty="0"/>
            </a:br>
            <a:endParaRPr lang="nl-NL" dirty="0"/>
          </a:p>
        </p:txBody>
      </p:sp>
      <p:sp>
        <p:nvSpPr>
          <p:cNvPr id="10246" name="Content Placeholder 10245">
            <a:extLst>
              <a:ext uri="{FF2B5EF4-FFF2-40B4-BE49-F238E27FC236}">
                <a16:creationId xmlns:a16="http://schemas.microsoft.com/office/drawing/2014/main" id="{5B5AC605-F961-1705-E4EF-B3F2D4343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3615267"/>
          </a:xfrm>
        </p:spPr>
        <p:txBody>
          <a:bodyPr>
            <a:norm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C79FA5B-F396-2F8E-6BAE-E1EBA42AE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</p:spPr>
        <p:txBody>
          <a:bodyPr>
            <a:normAutofit/>
          </a:bodyPr>
          <a:lstStyle/>
          <a:p>
            <a:endParaRPr lang="en-US">
              <a:solidFill>
                <a:srgbClr val="FFFFFF">
                  <a:alpha val="80000"/>
                </a:srgbClr>
              </a:solidFill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87B9657-7E80-644D-F353-5B1624DEA4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FBEA57F-793F-4683-BD8A-741FD4B89154}" type="datetime1">
              <a:rPr lang="en-US">
                <a:solidFill>
                  <a:srgbClr val="FFFFFF">
                    <a:alpha val="80000"/>
                  </a:srgbClr>
                </a:solidFill>
              </a:rPr>
              <a:pPr>
                <a:spcAft>
                  <a:spcPts val="600"/>
                </a:spcAft>
              </a:pPr>
              <a:t>4/26/2023</a:t>
            </a:fld>
            <a:endParaRPr lang="en-US">
              <a:solidFill>
                <a:srgbClr val="FFFFFF">
                  <a:alpha val="80000"/>
                </a:srgbClr>
              </a:solidFill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07A2C4A-25E8-CA2B-2E3A-287E44536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1D2C36F-4504-47C0-B82F-A167342A2754}" type="slidenum">
              <a:rPr lang="en-US">
                <a:solidFill>
                  <a:srgbClr val="FFFFFF">
                    <a:alpha val="80000"/>
                  </a:srgbClr>
                </a:solidFill>
              </a:rPr>
              <a:pPr>
                <a:spcAft>
                  <a:spcPts val="600"/>
                </a:spcAft>
              </a:pPr>
              <a:t>23</a:t>
            </a:fld>
            <a:endParaRPr lang="en-US">
              <a:solidFill>
                <a:srgbClr val="FFFFFF">
                  <a:alpha val="80000"/>
                </a:srgbClr>
              </a:solidFill>
            </a:endParaRPr>
          </a:p>
        </p:txBody>
      </p:sp>
      <p:grpSp>
        <p:nvGrpSpPr>
          <p:cNvPr id="10256" name="Group 10255">
            <a:extLst>
              <a:ext uri="{FF2B5EF4-FFF2-40B4-BE49-F238E27FC236}">
                <a16:creationId xmlns:a16="http://schemas.microsoft.com/office/drawing/2014/main" id="{18F4E55F-1047-4B87-A3CF-D04208916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0257" name="Straight Connector 10256">
              <a:extLst>
                <a:ext uri="{FF2B5EF4-FFF2-40B4-BE49-F238E27FC236}">
                  <a16:creationId xmlns:a16="http://schemas.microsoft.com/office/drawing/2014/main" id="{E650D786-1DDF-4EDF-AFB7-853CCEB2EC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58" name="Straight Connector 10257">
              <a:extLst>
                <a:ext uri="{FF2B5EF4-FFF2-40B4-BE49-F238E27FC236}">
                  <a16:creationId xmlns:a16="http://schemas.microsoft.com/office/drawing/2014/main" id="{D23237D0-E773-45C4-A5E8-C5CDFB305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59" name="Straight Connector 10258">
              <a:extLst>
                <a:ext uri="{FF2B5EF4-FFF2-40B4-BE49-F238E27FC236}">
                  <a16:creationId xmlns:a16="http://schemas.microsoft.com/office/drawing/2014/main" id="{526D7140-7336-47C8-BC6D-ADB8ADC751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60" name="Straight Connector 10259">
              <a:extLst>
                <a:ext uri="{FF2B5EF4-FFF2-40B4-BE49-F238E27FC236}">
                  <a16:creationId xmlns:a16="http://schemas.microsoft.com/office/drawing/2014/main" id="{A0645C09-700B-4527-9E14-751A82D5C0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61" name="Straight Connector 10260">
              <a:extLst>
                <a:ext uri="{FF2B5EF4-FFF2-40B4-BE49-F238E27FC236}">
                  <a16:creationId xmlns:a16="http://schemas.microsoft.com/office/drawing/2014/main" id="{D1E632C6-D0C0-46BC-8BE9-3EE0B925D6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32593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162000"/>
                <a:satMod val="200000"/>
                <a:lumMod val="124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9E04345-1043-4D96-ABE6-00F6ACF696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7EE1466-9BC6-4EB8-9018-C6B91A8C8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1E67979-53DE-4CF0-9CA5-9AF63F673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F843DF4-BA4F-4BAE-B081-09118B7CE9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27259AD-7457-460C-8758-B05705CFD0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66636809-3F8B-47DD-A379-B1C5ECE17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41DF828-B956-5682-A421-E2AAF2FA8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3680" y="2199184"/>
            <a:ext cx="3971902" cy="302898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nl-NL" b="1" dirty="0"/>
              <a:t>How </a:t>
            </a:r>
            <a:r>
              <a:rPr lang="nl-NL" b="1" dirty="0" err="1"/>
              <a:t>can</a:t>
            </a:r>
            <a:r>
              <a:rPr lang="nl-NL" b="1" dirty="0"/>
              <a:t> ‘</a:t>
            </a:r>
            <a:r>
              <a:rPr lang="nl-NL" b="1" dirty="0" err="1"/>
              <a:t>under-performing</a:t>
            </a:r>
            <a:r>
              <a:rPr lang="nl-NL" b="1" dirty="0"/>
              <a:t>’ </a:t>
            </a:r>
            <a:r>
              <a:rPr lang="nl-NL" b="1" dirty="0" err="1"/>
              <a:t>students</a:t>
            </a:r>
            <a:r>
              <a:rPr lang="nl-NL" b="1" dirty="0"/>
              <a:t> </a:t>
            </a:r>
            <a:r>
              <a:rPr lang="nl-NL" b="1" dirty="0" err="1"/>
              <a:t>be</a:t>
            </a:r>
            <a:r>
              <a:rPr lang="nl-NL" b="1" dirty="0"/>
              <a:t> </a:t>
            </a:r>
            <a:r>
              <a:rPr lang="nl-NL" b="1" dirty="0" err="1"/>
              <a:t>stimulated</a:t>
            </a:r>
            <a:r>
              <a:rPr lang="nl-NL" b="1" dirty="0"/>
              <a:t> </a:t>
            </a:r>
            <a:r>
              <a:rPr lang="nl-NL" b="1" dirty="0" err="1"/>
              <a:t>to</a:t>
            </a:r>
            <a:r>
              <a:rPr lang="nl-NL" b="1" dirty="0"/>
              <a:t> make </a:t>
            </a:r>
            <a:r>
              <a:rPr lang="nl-NL" b="1" dirty="0" err="1"/>
              <a:t>qualities</a:t>
            </a:r>
            <a:r>
              <a:rPr lang="nl-NL" b="1" dirty="0"/>
              <a:t> </a:t>
            </a:r>
            <a:r>
              <a:rPr lang="nl-NL" b="1" dirty="0" err="1"/>
              <a:t>visible</a:t>
            </a:r>
            <a:r>
              <a:rPr lang="nl-NL" b="1" dirty="0"/>
              <a:t> </a:t>
            </a:r>
            <a:r>
              <a:rPr lang="nl-NL" b="1" dirty="0" err="1"/>
              <a:t>and</a:t>
            </a:r>
            <a:r>
              <a:rPr lang="nl-NL" b="1" dirty="0"/>
              <a:t> </a:t>
            </a:r>
            <a:r>
              <a:rPr lang="nl-NL" b="1" dirty="0" err="1"/>
              <a:t>to</a:t>
            </a:r>
            <a:r>
              <a:rPr lang="nl-NL" b="1" dirty="0"/>
              <a:t> </a:t>
            </a:r>
            <a:r>
              <a:rPr lang="nl-NL" b="1" dirty="0" err="1"/>
              <a:t>excel</a:t>
            </a:r>
            <a:r>
              <a:rPr lang="nl-NL" b="1" dirty="0"/>
              <a:t>?</a:t>
            </a:r>
            <a:br>
              <a:rPr lang="nl-NL" sz="4800" b="1" dirty="0"/>
            </a:br>
            <a:endParaRPr lang="en-US" sz="4800" dirty="0"/>
          </a:p>
        </p:txBody>
      </p:sp>
      <p:sp>
        <p:nvSpPr>
          <p:cNvPr id="25" name="Snip Diagonal Corner Rectangle 6">
            <a:extLst>
              <a:ext uri="{FF2B5EF4-FFF2-40B4-BE49-F238E27FC236}">
                <a16:creationId xmlns:a16="http://schemas.microsoft.com/office/drawing/2014/main" id="{681BEBA3-7D46-4536-ADF6-B991CF616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6575496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Tijdelijke aanduiding voor inhoud 7" descr="Afbeelding met handschoenen, groente&#10;&#10;Automatisch gegenereerde beschrijving">
            <a:extLst>
              <a:ext uri="{FF2B5EF4-FFF2-40B4-BE49-F238E27FC236}">
                <a16:creationId xmlns:a16="http://schemas.microsoft.com/office/drawing/2014/main" id="{9763B7F2-EDAA-1408-8B1A-83FBBE2E03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8" r="11154" b="-1"/>
          <a:stretch/>
        </p:blipFill>
        <p:spPr>
          <a:xfrm>
            <a:off x="709243" y="837255"/>
            <a:ext cx="6245352" cy="4956048"/>
          </a:xfrm>
          <a:custGeom>
            <a:avLst/>
            <a:gdLst/>
            <a:ahLst/>
            <a:cxnLst/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</p:spPr>
      </p:pic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43C85E4-E9D4-56A7-6ECE-75A158FEB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84276" y="32278"/>
            <a:ext cx="7543800" cy="365125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sz="3600" b="1" i="1" kern="1200" dirty="0">
                <a:solidFill>
                  <a:srgbClr val="FFCC66"/>
                </a:solidFill>
                <a:effectLst/>
                <a:latin typeface="+mn-lt"/>
                <a:ea typeface="+mn-ea"/>
                <a:cs typeface="+mn-cs"/>
              </a:rPr>
              <a:t>My Passion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1C2B8BE-4959-A7C0-EEB9-D0BAAD59F5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600"/>
              </a:spcAft>
            </a:pPr>
            <a:fld id="{CFBEA57F-793F-4683-BD8A-741FD4B89154}" type="datetime1">
              <a:rPr lang="en-US" smtClean="0"/>
              <a:pPr>
                <a:spcAft>
                  <a:spcPts val="600"/>
                </a:spcAft>
              </a:pPr>
              <a:t>4/26/2023</a:t>
            </a:fld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F300E3F-76C3-037D-0A6C-22271493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Aft>
                <a:spcPts val="600"/>
              </a:spcAft>
            </a:pPr>
            <a:fld id="{81D2C36F-4504-47C0-B82F-A167342A2754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BF16551-D19C-4721-B946-C83EF9AD5D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680F65F-4BC4-45B2-B3BE-0720044C23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7E03B76-AD69-478E-97A9-B4D9545909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2A6A871-1C8D-45D7-A9AE-80A07DD6F2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62DC79E-659F-4033-82AA-D3E62C8FEC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B645FB0-C8DF-41DF-8E28-E362DB08D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771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1824" y="164444"/>
            <a:ext cx="4095335" cy="1507067"/>
          </a:xfrm>
        </p:spPr>
        <p:txBody>
          <a:bodyPr/>
          <a:lstStyle/>
          <a:p>
            <a:r>
              <a:rPr lang="nl-NL" b="1" dirty="0" err="1">
                <a:solidFill>
                  <a:srgbClr val="00B0F0"/>
                </a:solidFill>
              </a:rPr>
              <a:t>Literature</a:t>
            </a:r>
            <a:r>
              <a:rPr lang="nl-NL" b="1" dirty="0">
                <a:solidFill>
                  <a:srgbClr val="00B0F0"/>
                </a:solidFill>
              </a:rPr>
              <a:t> </a:t>
            </a:r>
            <a:r>
              <a:rPr lang="nl-NL" b="1" dirty="0" err="1">
                <a:solidFill>
                  <a:srgbClr val="00B0F0"/>
                </a:solidFill>
              </a:rPr>
              <a:t>Study</a:t>
            </a:r>
            <a:br>
              <a:rPr lang="nl-NL" b="1" dirty="0">
                <a:solidFill>
                  <a:srgbClr val="00B0F0"/>
                </a:solidFill>
              </a:rPr>
            </a:br>
            <a:endParaRPr lang="nl-NL" sz="2400" b="1" i="1" dirty="0">
              <a:solidFill>
                <a:srgbClr val="00B0F0"/>
              </a:solidFill>
            </a:endParaRPr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24" y="1904214"/>
            <a:ext cx="4849090" cy="3195687"/>
          </a:xfr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790" y="350983"/>
            <a:ext cx="6180277" cy="2198254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154" y="4320333"/>
            <a:ext cx="5890230" cy="2260101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5394225" y="2713419"/>
            <a:ext cx="66224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			</a:t>
            </a:r>
            <a:r>
              <a:rPr lang="nl-NL" sz="2400" b="1" dirty="0" err="1">
                <a:solidFill>
                  <a:srgbClr val="FFFF66"/>
                </a:solidFill>
              </a:rPr>
              <a:t>Self</a:t>
            </a:r>
            <a:r>
              <a:rPr lang="nl-NL" sz="2400" b="1" dirty="0">
                <a:solidFill>
                  <a:srgbClr val="FFFF66"/>
                </a:solidFill>
              </a:rPr>
              <a:t> </a:t>
            </a:r>
            <a:r>
              <a:rPr lang="nl-NL" sz="2400" b="1" dirty="0" err="1">
                <a:solidFill>
                  <a:srgbClr val="FFFF66"/>
                </a:solidFill>
              </a:rPr>
              <a:t>Determination</a:t>
            </a:r>
            <a:r>
              <a:rPr lang="nl-NL" sz="2400" b="1" dirty="0">
                <a:solidFill>
                  <a:srgbClr val="FFFF66"/>
                </a:solidFill>
              </a:rPr>
              <a:t> </a:t>
            </a:r>
            <a:r>
              <a:rPr lang="nl-NL" sz="2400" b="1" dirty="0" err="1">
                <a:solidFill>
                  <a:srgbClr val="FFFF66"/>
                </a:solidFill>
              </a:rPr>
              <a:t>Theory</a:t>
            </a:r>
            <a:endParaRPr lang="nl-NL" sz="2400" b="1" dirty="0">
              <a:solidFill>
                <a:srgbClr val="FFFF66"/>
              </a:solidFill>
            </a:endParaRPr>
          </a:p>
          <a:p>
            <a:r>
              <a:rPr lang="nl-NL" sz="2400" b="1" dirty="0" err="1">
                <a:solidFill>
                  <a:srgbClr val="FFFF66"/>
                </a:solidFill>
              </a:rPr>
              <a:t>Achievement</a:t>
            </a:r>
            <a:r>
              <a:rPr lang="nl-NL" sz="2400" b="1" dirty="0">
                <a:solidFill>
                  <a:srgbClr val="FFFF66"/>
                </a:solidFill>
              </a:rPr>
              <a:t> Goal </a:t>
            </a:r>
            <a:r>
              <a:rPr lang="nl-NL" sz="2400" b="1" dirty="0" err="1">
                <a:solidFill>
                  <a:srgbClr val="FFFF66"/>
                </a:solidFill>
              </a:rPr>
              <a:t>Theory</a:t>
            </a:r>
            <a:endParaRPr lang="nl-NL" sz="2400" b="1" dirty="0">
              <a:solidFill>
                <a:srgbClr val="FFFF66"/>
              </a:solidFill>
            </a:endParaRPr>
          </a:p>
          <a:p>
            <a:r>
              <a:rPr lang="nl-NL" sz="2400" b="1" dirty="0">
                <a:solidFill>
                  <a:srgbClr val="FFFF66"/>
                </a:solidFill>
              </a:rPr>
              <a:t>			</a:t>
            </a:r>
            <a:r>
              <a:rPr lang="nl-NL" sz="2400" b="1" dirty="0" err="1">
                <a:solidFill>
                  <a:srgbClr val="FFFF66"/>
                </a:solidFill>
              </a:rPr>
              <a:t>Fixed</a:t>
            </a:r>
            <a:r>
              <a:rPr lang="nl-NL" sz="2400" b="1" dirty="0">
                <a:solidFill>
                  <a:srgbClr val="FFFF66"/>
                </a:solidFill>
              </a:rPr>
              <a:t> &amp; </a:t>
            </a:r>
            <a:r>
              <a:rPr lang="nl-NL" sz="2400" b="1" dirty="0" err="1">
                <a:solidFill>
                  <a:srgbClr val="FFFF66"/>
                </a:solidFill>
              </a:rPr>
              <a:t>Growth</a:t>
            </a:r>
            <a:r>
              <a:rPr lang="nl-NL" sz="2400" b="1" dirty="0">
                <a:solidFill>
                  <a:srgbClr val="FFFF66"/>
                </a:solidFill>
              </a:rPr>
              <a:t> </a:t>
            </a:r>
            <a:r>
              <a:rPr lang="nl-NL" sz="2400" b="1" dirty="0" err="1">
                <a:solidFill>
                  <a:srgbClr val="FFFF66"/>
                </a:solidFill>
              </a:rPr>
              <a:t>Mindset</a:t>
            </a:r>
            <a:endParaRPr lang="nl-NL" sz="2400" b="1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91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5BC3B9-10E1-89E7-BFAB-492B0A12B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i="1" dirty="0">
                <a:solidFill>
                  <a:srgbClr val="FFCC66"/>
                </a:solidFill>
              </a:rPr>
              <a:t>How </a:t>
            </a:r>
            <a:r>
              <a:rPr lang="nl-NL" b="1" i="1" dirty="0" err="1">
                <a:solidFill>
                  <a:srgbClr val="FFCC66"/>
                </a:solidFill>
              </a:rPr>
              <a:t>to</a:t>
            </a:r>
            <a:r>
              <a:rPr lang="nl-NL" b="1" i="1" dirty="0">
                <a:solidFill>
                  <a:srgbClr val="FFCC66"/>
                </a:solidFill>
              </a:rPr>
              <a:t> </a:t>
            </a:r>
            <a:r>
              <a:rPr lang="nl-NL" b="1" i="1" dirty="0" err="1">
                <a:solidFill>
                  <a:srgbClr val="FFCC66"/>
                </a:solidFill>
              </a:rPr>
              <a:t>recognize</a:t>
            </a:r>
            <a:r>
              <a:rPr lang="nl-NL" b="1" i="1" dirty="0">
                <a:solidFill>
                  <a:srgbClr val="FFCC66"/>
                </a:solidFill>
              </a:rPr>
              <a:t>?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5A1A7CA-F4B2-7E30-0FBF-9065EE1EC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A57F-793F-4683-BD8A-741FD4B89154}" type="datetime1">
              <a:rPr lang="en-US" smtClean="0"/>
              <a:t>4/26/2023</a:t>
            </a:fld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B3D4C0F-0C01-FDD0-2493-040459AE9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083B841-5CB4-97D5-7287-7053176A1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5</a:t>
            </a:fld>
            <a:endParaRPr lang="en-US" dirty="0"/>
          </a:p>
        </p:txBody>
      </p:sp>
      <p:pic>
        <p:nvPicPr>
          <p:cNvPr id="1028" name="Picture 4" descr="Definitions: What is Gifted - GATE Differentiation and Extension">
            <a:extLst>
              <a:ext uri="{FF2B5EF4-FFF2-40B4-BE49-F238E27FC236}">
                <a16:creationId xmlns:a16="http://schemas.microsoft.com/office/drawing/2014/main" id="{6E200E20-8DC4-7A18-C84B-C3CD9201579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83" y="287339"/>
            <a:ext cx="11264629" cy="416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975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BFE66A-084F-A445-AF82-9C5620329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4115" y="2963333"/>
            <a:ext cx="4205003" cy="1507067"/>
          </a:xfrm>
        </p:spPr>
        <p:txBody>
          <a:bodyPr>
            <a:normAutofit fontScale="90000"/>
          </a:bodyPr>
          <a:lstStyle/>
          <a:p>
            <a:r>
              <a:rPr lang="nl-NL" sz="4900" b="1" dirty="0" err="1"/>
              <a:t>Growth</a:t>
            </a:r>
            <a:r>
              <a:rPr lang="nl-NL" sz="4900" b="1" dirty="0"/>
              <a:t> &amp; </a:t>
            </a:r>
            <a:r>
              <a:rPr lang="nl-NL" sz="4900" b="1" dirty="0" err="1"/>
              <a:t>Fixed</a:t>
            </a:r>
            <a:r>
              <a:rPr lang="nl-NL" sz="4900" b="1" dirty="0"/>
              <a:t> </a:t>
            </a:r>
            <a:r>
              <a:rPr lang="nl-NL" sz="4900" b="1" dirty="0" err="1"/>
              <a:t>Mindset</a:t>
            </a:r>
            <a:r>
              <a:rPr lang="nl-NL" sz="4900" b="1" dirty="0"/>
              <a:t> </a:t>
            </a:r>
            <a:r>
              <a:rPr lang="nl-NL" sz="4900" b="1" dirty="0" err="1"/>
              <a:t>Theory</a:t>
            </a:r>
            <a:br>
              <a:rPr lang="nl-NL" sz="3200" dirty="0"/>
            </a:br>
            <a:r>
              <a:rPr lang="nl-NL" sz="2700" b="1" i="1" dirty="0" err="1"/>
              <a:t>By</a:t>
            </a:r>
            <a:r>
              <a:rPr lang="nl-NL" sz="2700" b="1" i="1" dirty="0"/>
              <a:t> Carol </a:t>
            </a:r>
            <a:r>
              <a:rPr lang="nl-NL" sz="2700" b="1" i="1" dirty="0" err="1"/>
              <a:t>Dweck</a:t>
            </a:r>
            <a:endParaRPr lang="nl-NL" sz="2700" b="1" i="1" dirty="0"/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D1BE3008-8170-77A0-3A12-C399716DA4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573" y="1963362"/>
            <a:ext cx="4155008" cy="2601559"/>
          </a:xfrm>
          <a:prstGeom prst="rect">
            <a:avLst/>
          </a:prstGeom>
        </p:spPr>
      </p:pic>
      <p:sp>
        <p:nvSpPr>
          <p:cNvPr id="80" name="Content Placeholder 10">
            <a:extLst>
              <a:ext uri="{FF2B5EF4-FFF2-40B4-BE49-F238E27FC236}">
                <a16:creationId xmlns:a16="http://schemas.microsoft.com/office/drawing/2014/main" id="{4DE10588-24A2-2A41-5E0C-951869FDF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8" y="685800"/>
            <a:ext cx="4819653" cy="1581679"/>
          </a:xfrm>
        </p:spPr>
        <p:txBody>
          <a:bodyPr>
            <a:normAutofit/>
          </a:bodyPr>
          <a:lstStyle/>
          <a:p>
            <a:r>
              <a:rPr lang="en-US" sz="1800" dirty="0">
                <a:hlinkClick r:id="rId3"/>
              </a:rPr>
              <a:t>https://www.youtube.com/watch?app=desktop&amp;v=KUWn_TJTrnU</a:t>
            </a:r>
            <a:endParaRPr lang="en-US" sz="1800" dirty="0"/>
          </a:p>
          <a:p>
            <a:endParaRPr lang="en-US" sz="180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5EAD479-CBC2-B370-59C8-39E4A921D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A160410-D4BA-2F2E-0794-61934FB0F4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FBEA57F-793F-4683-BD8A-741FD4B89154}" type="datetime1">
              <a:rPr lang="en-US" smtClean="0"/>
              <a:pPr>
                <a:spcAft>
                  <a:spcPts val="600"/>
                </a:spcAft>
              </a:pPr>
              <a:t>4/26/2023</a:t>
            </a:fld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ECE12B7-8045-A020-F0DB-93444E261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1D2C36F-4504-47C0-B82F-A167342A2754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515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0456" y="37880"/>
            <a:ext cx="8534400" cy="1507067"/>
          </a:xfrm>
        </p:spPr>
        <p:txBody>
          <a:bodyPr/>
          <a:lstStyle/>
          <a:p>
            <a:r>
              <a:rPr lang="nl-NL" dirty="0"/>
              <a:t>In </a:t>
            </a:r>
            <a:r>
              <a:rPr lang="nl-NL" dirty="0" err="1"/>
              <a:t>practice</a:t>
            </a:r>
            <a:r>
              <a:rPr lang="nl-NL" dirty="0"/>
              <a:t>…..</a:t>
            </a: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9474763"/>
              </p:ext>
            </p:extLst>
          </p:nvPr>
        </p:nvGraphicFramePr>
        <p:xfrm>
          <a:off x="650466" y="1798170"/>
          <a:ext cx="8915400" cy="38404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79587">
                  <a:extLst>
                    <a:ext uri="{9D8B030D-6E8A-4147-A177-3AD203B41FA5}">
                      <a16:colId xmlns:a16="http://schemas.microsoft.com/office/drawing/2014/main" val="3655590573"/>
                    </a:ext>
                  </a:extLst>
                </a:gridCol>
                <a:gridCol w="3592945">
                  <a:extLst>
                    <a:ext uri="{9D8B030D-6E8A-4147-A177-3AD203B41FA5}">
                      <a16:colId xmlns:a16="http://schemas.microsoft.com/office/drawing/2014/main" val="2360835478"/>
                    </a:ext>
                  </a:extLst>
                </a:gridCol>
                <a:gridCol w="3542868">
                  <a:extLst>
                    <a:ext uri="{9D8B030D-6E8A-4147-A177-3AD203B41FA5}">
                      <a16:colId xmlns:a16="http://schemas.microsoft.com/office/drawing/2014/main" val="3815355364"/>
                    </a:ext>
                  </a:extLst>
                </a:gridCol>
              </a:tblGrid>
              <a:tr h="563418">
                <a:tc>
                  <a:txBody>
                    <a:bodyPr/>
                    <a:lstStyle/>
                    <a:p>
                      <a:r>
                        <a:rPr lang="nl-NL" dirty="0"/>
                        <a:t>Series of </a:t>
                      </a:r>
                      <a:r>
                        <a:rPr lang="nl-NL" dirty="0" err="1"/>
                        <a:t>lessons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817632"/>
                  </a:ext>
                </a:extLst>
              </a:tr>
              <a:tr h="563418">
                <a:tc>
                  <a:txBody>
                    <a:bodyPr/>
                    <a:lstStyle/>
                    <a:p>
                      <a:r>
                        <a:rPr lang="nl-NL" dirty="0" err="1"/>
                        <a:t>Lesson</a:t>
                      </a:r>
                      <a:r>
                        <a:rPr lang="nl-NL" dirty="0"/>
                        <a:t>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Introduction</a:t>
                      </a:r>
                      <a:r>
                        <a:rPr lang="nl-NL" dirty="0"/>
                        <a:t> </a:t>
                      </a:r>
                      <a:r>
                        <a:rPr lang="nl-NL" dirty="0" err="1"/>
                        <a:t>Fixed</a:t>
                      </a:r>
                      <a:r>
                        <a:rPr lang="nl-NL" dirty="0"/>
                        <a:t> &amp;</a:t>
                      </a:r>
                      <a:r>
                        <a:rPr lang="nl-NL" dirty="0" err="1"/>
                        <a:t>Growth</a:t>
                      </a:r>
                      <a:r>
                        <a:rPr lang="nl-NL" dirty="0"/>
                        <a:t> </a:t>
                      </a:r>
                      <a:r>
                        <a:rPr lang="nl-NL" dirty="0" err="1"/>
                        <a:t>Mindset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Mindset</a:t>
                      </a:r>
                      <a:r>
                        <a:rPr lang="nl-NL" dirty="0"/>
                        <a:t> test</a:t>
                      </a:r>
                    </a:p>
                    <a:p>
                      <a:r>
                        <a:rPr lang="nl-NL" dirty="0" err="1"/>
                        <a:t>Introduction</a:t>
                      </a:r>
                      <a:r>
                        <a:rPr lang="nl-NL" dirty="0"/>
                        <a:t> in </a:t>
                      </a:r>
                      <a:r>
                        <a:rPr lang="nl-NL" dirty="0" err="1"/>
                        <a:t>Mindset</a:t>
                      </a:r>
                      <a:r>
                        <a:rPr lang="nl-NL" dirty="0"/>
                        <a:t> </a:t>
                      </a:r>
                      <a:r>
                        <a:rPr lang="nl-NL" dirty="0" err="1"/>
                        <a:t>theory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9395768"/>
                  </a:ext>
                </a:extLst>
              </a:tr>
              <a:tr h="563418">
                <a:tc>
                  <a:txBody>
                    <a:bodyPr/>
                    <a:lstStyle/>
                    <a:p>
                      <a:r>
                        <a:rPr lang="nl-NL" dirty="0" err="1"/>
                        <a:t>Lesson</a:t>
                      </a:r>
                      <a:r>
                        <a:rPr lang="nl-NL" dirty="0"/>
                        <a:t>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Cases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Worksheet</a:t>
                      </a:r>
                      <a:r>
                        <a:rPr lang="nl-NL" dirty="0"/>
                        <a:t> </a:t>
                      </a:r>
                      <a:r>
                        <a:rPr lang="nl-NL" dirty="0" err="1"/>
                        <a:t>with</a:t>
                      </a:r>
                      <a:r>
                        <a:rPr lang="nl-NL" dirty="0"/>
                        <a:t> cases;</a:t>
                      </a:r>
                    </a:p>
                    <a:p>
                      <a:r>
                        <a:rPr lang="nl-NL" baseline="0" dirty="0"/>
                        <a:t>Get </a:t>
                      </a:r>
                      <a:r>
                        <a:rPr lang="nl-NL" baseline="0" dirty="0" err="1"/>
                        <a:t>started</a:t>
                      </a:r>
                      <a:r>
                        <a:rPr lang="nl-NL" baseline="0" dirty="0"/>
                        <a:t> in </a:t>
                      </a:r>
                      <a:r>
                        <a:rPr lang="nl-NL" baseline="0" dirty="0" err="1"/>
                        <a:t>groups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2868043"/>
                  </a:ext>
                </a:extLst>
              </a:tr>
              <a:tr h="563418">
                <a:tc>
                  <a:txBody>
                    <a:bodyPr/>
                    <a:lstStyle/>
                    <a:p>
                      <a:r>
                        <a:rPr lang="nl-NL" dirty="0" err="1"/>
                        <a:t>Lesson</a:t>
                      </a:r>
                      <a:r>
                        <a:rPr lang="nl-NL" dirty="0"/>
                        <a:t>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Deepening</a:t>
                      </a:r>
                      <a:r>
                        <a:rPr lang="nl-NL" dirty="0"/>
                        <a:t> in </a:t>
                      </a:r>
                      <a:r>
                        <a:rPr lang="nl-NL" dirty="0" err="1"/>
                        <a:t>theory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More </a:t>
                      </a:r>
                      <a:r>
                        <a:rPr lang="nl-NL" baseline="0" dirty="0"/>
                        <a:t>information on </a:t>
                      </a:r>
                      <a:r>
                        <a:rPr lang="nl-NL" baseline="0" dirty="0" err="1"/>
                        <a:t>fixed</a:t>
                      </a:r>
                      <a:r>
                        <a:rPr lang="nl-NL" baseline="0" dirty="0"/>
                        <a:t> &amp; </a:t>
                      </a:r>
                      <a:r>
                        <a:rPr lang="nl-NL" baseline="0" dirty="0" err="1"/>
                        <a:t>growth</a:t>
                      </a:r>
                      <a:r>
                        <a:rPr lang="nl-NL" baseline="0" dirty="0"/>
                        <a:t> </a:t>
                      </a:r>
                      <a:r>
                        <a:rPr lang="nl-NL" baseline="0" dirty="0" err="1"/>
                        <a:t>mindset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9611931"/>
                  </a:ext>
                </a:extLst>
              </a:tr>
              <a:tr h="563418">
                <a:tc>
                  <a:txBody>
                    <a:bodyPr/>
                    <a:lstStyle/>
                    <a:p>
                      <a:r>
                        <a:rPr lang="nl-NL" dirty="0" err="1"/>
                        <a:t>Lesson</a:t>
                      </a:r>
                      <a:r>
                        <a:rPr lang="nl-NL" dirty="0"/>
                        <a:t>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Get </a:t>
                      </a:r>
                      <a:r>
                        <a:rPr lang="nl-NL" dirty="0" err="1"/>
                        <a:t>started</a:t>
                      </a:r>
                      <a:r>
                        <a:rPr lang="nl-NL" dirty="0"/>
                        <a:t> </a:t>
                      </a:r>
                      <a:r>
                        <a:rPr lang="nl-NL" dirty="0" err="1"/>
                        <a:t>with</a:t>
                      </a:r>
                      <a:r>
                        <a:rPr lang="nl-NL" dirty="0"/>
                        <a:t> </a:t>
                      </a:r>
                      <a:r>
                        <a:rPr lang="nl-NL" dirty="0" err="1"/>
                        <a:t>mindset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Practice</a:t>
                      </a:r>
                      <a:r>
                        <a:rPr lang="nl-NL" dirty="0"/>
                        <a:t> </a:t>
                      </a:r>
                      <a:r>
                        <a:rPr lang="nl-NL" dirty="0" err="1"/>
                        <a:t>with</a:t>
                      </a:r>
                      <a:r>
                        <a:rPr lang="nl-NL" dirty="0"/>
                        <a:t> </a:t>
                      </a:r>
                      <a:r>
                        <a:rPr lang="nl-NL" dirty="0" err="1"/>
                        <a:t>thoughts</a:t>
                      </a:r>
                      <a:r>
                        <a:rPr lang="nl-NL" dirty="0"/>
                        <a:t> </a:t>
                      </a:r>
                      <a:r>
                        <a:rPr lang="nl-NL" dirty="0" err="1"/>
                        <a:t>and</a:t>
                      </a:r>
                      <a:r>
                        <a:rPr lang="nl-NL" dirty="0"/>
                        <a:t> </a:t>
                      </a:r>
                      <a:r>
                        <a:rPr lang="nl-NL" dirty="0" err="1"/>
                        <a:t>changing</a:t>
                      </a:r>
                      <a:r>
                        <a:rPr lang="nl-NL" dirty="0"/>
                        <a:t> </a:t>
                      </a:r>
                      <a:r>
                        <a:rPr lang="nl-NL" dirty="0" err="1"/>
                        <a:t>words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2870491"/>
                  </a:ext>
                </a:extLst>
              </a:tr>
              <a:tr h="563418">
                <a:tc>
                  <a:txBody>
                    <a:bodyPr/>
                    <a:lstStyle/>
                    <a:p>
                      <a:r>
                        <a:rPr lang="nl-NL" dirty="0" err="1"/>
                        <a:t>Lesson</a:t>
                      </a:r>
                      <a:r>
                        <a:rPr lang="nl-NL" dirty="0"/>
                        <a:t>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Closing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aseline="0" dirty="0"/>
                        <a:t>Second time </a:t>
                      </a:r>
                      <a:r>
                        <a:rPr lang="nl-NL" baseline="0" dirty="0" err="1"/>
                        <a:t>mindset</a:t>
                      </a:r>
                      <a:r>
                        <a:rPr lang="nl-NL" baseline="0" dirty="0"/>
                        <a:t> test</a:t>
                      </a:r>
                    </a:p>
                    <a:p>
                      <a:r>
                        <a:rPr lang="nl-NL" baseline="0" dirty="0" err="1"/>
                        <a:t>Additional</a:t>
                      </a:r>
                      <a:r>
                        <a:rPr lang="nl-NL" baseline="0" dirty="0"/>
                        <a:t> interview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0117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5415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162000"/>
                <a:satMod val="200000"/>
                <a:lumMod val="124000"/>
              </a:schemeClr>
            </a:gs>
            <a:gs pos="100000">
              <a:schemeClr val="bg1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0" name="Rectangle 2056">
            <a:extLst>
              <a:ext uri="{FF2B5EF4-FFF2-40B4-BE49-F238E27FC236}">
                <a16:creationId xmlns:a16="http://schemas.microsoft.com/office/drawing/2014/main" id="{F87E2805-D1B3-4C2E-BCAD-936F57495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10 actieve werkvormen om kennis op te frissen bij de flipped classroom |  Ennuonline">
            <a:extLst>
              <a:ext uri="{FF2B5EF4-FFF2-40B4-BE49-F238E27FC236}">
                <a16:creationId xmlns:a16="http://schemas.microsoft.com/office/drawing/2014/main" id="{25252604-8492-1600-BC9F-A5ED25BCCE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B8F14E8-E51C-E03E-56A7-47B1C8260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</p:spPr>
        <p:txBody>
          <a:bodyPr>
            <a:normAutofit/>
          </a:bodyPr>
          <a:lstStyle/>
          <a:p>
            <a:r>
              <a:rPr lang="nl-NL" sz="4800" b="1" dirty="0"/>
              <a:t>In </a:t>
            </a:r>
            <a:r>
              <a:rPr lang="nl-NL" sz="4800" b="1" dirty="0" err="1"/>
              <a:t>the</a:t>
            </a:r>
            <a:r>
              <a:rPr lang="nl-NL" sz="4800" b="1" dirty="0"/>
              <a:t> Classroom</a:t>
            </a:r>
          </a:p>
        </p:txBody>
      </p:sp>
      <p:sp>
        <p:nvSpPr>
          <p:cNvPr id="2071" name="Content Placeholder 2053">
            <a:extLst>
              <a:ext uri="{FF2B5EF4-FFF2-40B4-BE49-F238E27FC236}">
                <a16:creationId xmlns:a16="http://schemas.microsoft.com/office/drawing/2014/main" id="{E60768E2-94E6-9175-27D0-E80EE65C7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3615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i="1" dirty="0">
                <a:solidFill>
                  <a:schemeClr val="tx1"/>
                </a:solidFill>
              </a:rPr>
              <a:t>Test your mindset…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35AFF9F-3B78-B60F-CB40-61CC53AEF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</p:spPr>
        <p:txBody>
          <a:bodyPr>
            <a:normAutofit/>
          </a:bodyPr>
          <a:lstStyle/>
          <a:p>
            <a:endParaRPr lang="en-US">
              <a:solidFill>
                <a:srgbClr val="FFFFFF">
                  <a:alpha val="80000"/>
                </a:srgbClr>
              </a:solidFill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5D96EAF-6BF3-2E6E-4BF7-FD1B03FD48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FBEA57F-793F-4683-BD8A-741FD4B89154}" type="datetime1">
              <a:rPr lang="en-US">
                <a:solidFill>
                  <a:srgbClr val="FFFFFF">
                    <a:alpha val="80000"/>
                  </a:srgbClr>
                </a:solidFill>
              </a:rPr>
              <a:pPr>
                <a:spcAft>
                  <a:spcPts val="600"/>
                </a:spcAft>
              </a:pPr>
              <a:t>4/26/2023</a:t>
            </a:fld>
            <a:endParaRPr lang="en-US">
              <a:solidFill>
                <a:srgbClr val="FFFFFF">
                  <a:alpha val="80000"/>
                </a:srgbClr>
              </a:solidFill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1F780DD-CE5C-D757-424B-6F1364163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1D2C36F-4504-47C0-B82F-A167342A2754}" type="slidenum">
              <a:rPr lang="en-US">
                <a:solidFill>
                  <a:srgbClr val="FFFFFF">
                    <a:alpha val="80000"/>
                  </a:srgbClr>
                </a:solidFill>
              </a:rPr>
              <a:pPr>
                <a:spcAft>
                  <a:spcPts val="600"/>
                </a:spcAft>
              </a:pPr>
              <a:t>8</a:t>
            </a:fld>
            <a:endParaRPr lang="en-US">
              <a:solidFill>
                <a:srgbClr val="FFFFFF">
                  <a:alpha val="80000"/>
                </a:srgbClr>
              </a:solidFill>
            </a:endParaRPr>
          </a:p>
        </p:txBody>
      </p:sp>
      <p:grpSp>
        <p:nvGrpSpPr>
          <p:cNvPr id="2072" name="Group 2058">
            <a:extLst>
              <a:ext uri="{FF2B5EF4-FFF2-40B4-BE49-F238E27FC236}">
                <a16:creationId xmlns:a16="http://schemas.microsoft.com/office/drawing/2014/main" id="{18F4E55F-1047-4B87-A3CF-D04208916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060" name="Straight Connector 2059">
              <a:extLst>
                <a:ext uri="{FF2B5EF4-FFF2-40B4-BE49-F238E27FC236}">
                  <a16:creationId xmlns:a16="http://schemas.microsoft.com/office/drawing/2014/main" id="{E650D786-1DDF-4EDF-AFB7-853CCEB2EC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1" name="Straight Connector 2060">
              <a:extLst>
                <a:ext uri="{FF2B5EF4-FFF2-40B4-BE49-F238E27FC236}">
                  <a16:creationId xmlns:a16="http://schemas.microsoft.com/office/drawing/2014/main" id="{D23237D0-E773-45C4-A5E8-C5CDFB305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2" name="Straight Connector 2061">
              <a:extLst>
                <a:ext uri="{FF2B5EF4-FFF2-40B4-BE49-F238E27FC236}">
                  <a16:creationId xmlns:a16="http://schemas.microsoft.com/office/drawing/2014/main" id="{526D7140-7336-47C8-BC6D-ADB8ADC751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3" name="Straight Connector 2062">
              <a:extLst>
                <a:ext uri="{FF2B5EF4-FFF2-40B4-BE49-F238E27FC236}">
                  <a16:creationId xmlns:a16="http://schemas.microsoft.com/office/drawing/2014/main" id="{A0645C09-700B-4527-9E14-751A82D5C0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4" name="Straight Connector 2063">
              <a:extLst>
                <a:ext uri="{FF2B5EF4-FFF2-40B4-BE49-F238E27FC236}">
                  <a16:creationId xmlns:a16="http://schemas.microsoft.com/office/drawing/2014/main" id="{D1E632C6-D0C0-46BC-8BE9-3EE0B925D6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36034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162000"/>
                <a:satMod val="200000"/>
                <a:lumMod val="124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05" name="Rectangle 3104">
            <a:extLst>
              <a:ext uri="{FF2B5EF4-FFF2-40B4-BE49-F238E27FC236}">
                <a16:creationId xmlns:a16="http://schemas.microsoft.com/office/drawing/2014/main" id="{B3A01C35-BA85-48A8-B55E-143BA21CF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E58FD52-215B-4B84-4BB7-6DFA1F7B8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710" y="620722"/>
            <a:ext cx="3518748" cy="114246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b="1" i="1" dirty="0">
                <a:solidFill>
                  <a:srgbClr val="FFCC66"/>
                </a:solidFill>
              </a:rPr>
              <a:t>Working in small groups</a:t>
            </a:r>
          </a:p>
        </p:txBody>
      </p:sp>
      <p:sp>
        <p:nvSpPr>
          <p:cNvPr id="3107" name="Snip Diagonal Corner Rectangle 24">
            <a:extLst>
              <a:ext uri="{FF2B5EF4-FFF2-40B4-BE49-F238E27FC236}">
                <a16:creationId xmlns:a16="http://schemas.microsoft.com/office/drawing/2014/main" id="{BC307542-EE90-4E2E-B693-14BDBCB3A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90" y="620722"/>
            <a:ext cx="6575496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Small Group Discussion Clipart - Clip Art - Free Transparent PNG Clipart  Images Download">
            <a:extLst>
              <a:ext uri="{FF2B5EF4-FFF2-40B4-BE49-F238E27FC236}">
                <a16:creationId xmlns:a16="http://schemas.microsoft.com/office/drawing/2014/main" id="{320980F6-DB03-7212-081E-AA8FF4DA14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1" r="21332"/>
          <a:stretch/>
        </p:blipFill>
        <p:spPr bwMode="auto">
          <a:xfrm>
            <a:off x="778062" y="786117"/>
            <a:ext cx="6245352" cy="4956048"/>
          </a:xfrm>
          <a:custGeom>
            <a:avLst/>
            <a:gdLst/>
            <a:ahLst/>
            <a:cxnLst/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02" name="Content Placeholder 3101">
            <a:extLst>
              <a:ext uri="{FF2B5EF4-FFF2-40B4-BE49-F238E27FC236}">
                <a16:creationId xmlns:a16="http://schemas.microsoft.com/office/drawing/2014/main" id="{32B4FA6A-AEB8-BBCF-7ECA-BF684BBC4B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2710" y="1822448"/>
            <a:ext cx="3479419" cy="3467101"/>
          </a:xfrm>
        </p:spPr>
        <p:txBody>
          <a:bodyPr anchor="t">
            <a:no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What would you do in this case?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Is your way of thinking growth or fixed?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What do you have to do to make it into a growth mindset?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9F26D35-73D7-C98B-DEDD-C9199C408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b="0" i="0" kern="1200"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ABE3836-CAAF-60D7-9535-EAF4E76921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fld id="{CFBEA57F-793F-4683-BD8A-741FD4B89154}" type="datetime1">
              <a:rPr lang="en-US" smtClean="0"/>
              <a:pPr>
                <a:spcAft>
                  <a:spcPts val="600"/>
                </a:spcAft>
              </a:pPr>
              <a:t>4/26/2023</a:t>
            </a:fld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5BFB84E-1E06-7953-D0CD-FD5662331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fld id="{81D2C36F-4504-47C0-B82F-A167342A2754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grpSp>
        <p:nvGrpSpPr>
          <p:cNvPr id="3109" name="Group 3108">
            <a:extLst>
              <a:ext uri="{FF2B5EF4-FFF2-40B4-BE49-F238E27FC236}">
                <a16:creationId xmlns:a16="http://schemas.microsoft.com/office/drawing/2014/main" id="{B892C16D-E4DF-40C1-B474-0B2188FCE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3110" name="Straight Connector 3109">
              <a:extLst>
                <a:ext uri="{FF2B5EF4-FFF2-40B4-BE49-F238E27FC236}">
                  <a16:creationId xmlns:a16="http://schemas.microsoft.com/office/drawing/2014/main" id="{4D099E65-7E93-45A9-94F8-AFC49A81DD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1" name="Straight Connector 3110">
              <a:extLst>
                <a:ext uri="{FF2B5EF4-FFF2-40B4-BE49-F238E27FC236}">
                  <a16:creationId xmlns:a16="http://schemas.microsoft.com/office/drawing/2014/main" id="{45F2E5F4-AD0C-41E1-B607-24C5BA4A12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2" name="Straight Connector 3111">
              <a:extLst>
                <a:ext uri="{FF2B5EF4-FFF2-40B4-BE49-F238E27FC236}">
                  <a16:creationId xmlns:a16="http://schemas.microsoft.com/office/drawing/2014/main" id="{5BABEFDB-C0FD-48BE-9573-83AC691F3A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3" name="Straight Connector 3112">
              <a:extLst>
                <a:ext uri="{FF2B5EF4-FFF2-40B4-BE49-F238E27FC236}">
                  <a16:creationId xmlns:a16="http://schemas.microsoft.com/office/drawing/2014/main" id="{B7E9A77D-325A-46AD-A8BE-53CF3E6487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4" name="Straight Connector 3113">
              <a:extLst>
                <a:ext uri="{FF2B5EF4-FFF2-40B4-BE49-F238E27FC236}">
                  <a16:creationId xmlns:a16="http://schemas.microsoft.com/office/drawing/2014/main" id="{503DEEF1-8BC0-412B-9976-97C8E5201C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98799382"/>
      </p:ext>
    </p:extLst>
  </p:cSld>
  <p:clrMapOvr>
    <a:masterClrMapping/>
  </p:clrMapOvr>
</p:sld>
</file>

<file path=ppt/theme/theme1.xml><?xml version="1.0" encoding="utf-8"?>
<a:theme xmlns:a="http://schemas.openxmlformats.org/drawingml/2006/main" name="Segment">
  <a:themeElements>
    <a:clrScheme name="Oranjeroo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Segmen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gment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5466</TotalTime>
  <Words>763</Words>
  <Application>Microsoft Office PowerPoint</Application>
  <PresentationFormat>Breedbeeld</PresentationFormat>
  <Paragraphs>130</Paragraphs>
  <Slides>23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9" baseType="lpstr">
      <vt:lpstr>Calibri</vt:lpstr>
      <vt:lpstr>Century Gothic</vt:lpstr>
      <vt:lpstr>Forte</vt:lpstr>
      <vt:lpstr>Times New Roman</vt:lpstr>
      <vt:lpstr>Wingdings 3</vt:lpstr>
      <vt:lpstr>Segment</vt:lpstr>
      <vt:lpstr>Look!  It’s not wat it seems…</vt:lpstr>
      <vt:lpstr>Introduction</vt:lpstr>
      <vt:lpstr>How can ‘under-performing’ students be stimulated to make qualities visible and to excel? </vt:lpstr>
      <vt:lpstr>Literature Study </vt:lpstr>
      <vt:lpstr>How to recognize?</vt:lpstr>
      <vt:lpstr>Growth &amp; Fixed Mindset Theory By Carol Dweck</vt:lpstr>
      <vt:lpstr>In practice…..</vt:lpstr>
      <vt:lpstr>In the Classroom</vt:lpstr>
      <vt:lpstr>Working in small groups</vt:lpstr>
      <vt:lpstr>More about fixed &amp; Growth Mindset</vt:lpstr>
      <vt:lpstr>Fixed Mindset; negative thoughts</vt:lpstr>
      <vt:lpstr>Examples of beliefs that promote negative thoughts </vt:lpstr>
      <vt:lpstr>A belief is not truth</vt:lpstr>
      <vt:lpstr>Conversations</vt:lpstr>
      <vt:lpstr>Growth Mindset: Think Positive</vt:lpstr>
      <vt:lpstr>PowerPoint-presentatie</vt:lpstr>
      <vt:lpstr>Change your language</vt:lpstr>
      <vt:lpstr>Results? </vt:lpstr>
      <vt:lpstr>How to coach your students towards a growth mindset?</vt:lpstr>
      <vt:lpstr>Fixed&amp;Growth Mindset; Carol Dweck explains</vt:lpstr>
      <vt:lpstr>Bounded freedom</vt:lpstr>
      <vt:lpstr>In practice…..</vt:lpstr>
      <vt:lpstr>  </vt:lpstr>
    </vt:vector>
  </TitlesOfParts>
  <Company>Drenthe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Look!  It’s not wat it seems…</dc:title>
  <dc:creator>Sieben, Hanneriek</dc:creator>
  <cp:lastModifiedBy>Sieben, Hanneriek</cp:lastModifiedBy>
  <cp:revision>1</cp:revision>
  <dcterms:created xsi:type="dcterms:W3CDTF">2023-04-14T13:12:41Z</dcterms:created>
  <dcterms:modified xsi:type="dcterms:W3CDTF">2023-04-26T09:01:02Z</dcterms:modified>
</cp:coreProperties>
</file>